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9.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handoutMasterIdLst>
    <p:handoutMasterId r:id="rId45"/>
  </p:handoutMasterIdLst>
  <p:sldIdLst>
    <p:sldId id="3557" r:id="rId2"/>
    <p:sldId id="14998744" r:id="rId3"/>
    <p:sldId id="14999078" r:id="rId4"/>
    <p:sldId id="14999079" r:id="rId5"/>
    <p:sldId id="14999007" r:id="rId6"/>
    <p:sldId id="14999008" r:id="rId7"/>
    <p:sldId id="14999009" r:id="rId8"/>
    <p:sldId id="14999010" r:id="rId9"/>
    <p:sldId id="14998645" r:id="rId10"/>
    <p:sldId id="14999166" r:id="rId11"/>
    <p:sldId id="14999183" r:id="rId12"/>
    <p:sldId id="14999190" r:id="rId13"/>
    <p:sldId id="14998640" r:id="rId14"/>
    <p:sldId id="14998644" r:id="rId15"/>
    <p:sldId id="14999154" r:id="rId16"/>
    <p:sldId id="14998764" r:id="rId17"/>
    <p:sldId id="14998775" r:id="rId18"/>
    <p:sldId id="14998776" r:id="rId19"/>
    <p:sldId id="14998784" r:id="rId20"/>
    <p:sldId id="14999172" r:id="rId21"/>
    <p:sldId id="14999066" r:id="rId22"/>
    <p:sldId id="14998799" r:id="rId23"/>
    <p:sldId id="14999174" r:id="rId24"/>
    <p:sldId id="14998808" r:id="rId25"/>
    <p:sldId id="14999017" r:id="rId26"/>
    <p:sldId id="14999018" r:id="rId27"/>
    <p:sldId id="14998828" r:id="rId28"/>
    <p:sldId id="14998829" r:id="rId29"/>
    <p:sldId id="14998836" r:id="rId30"/>
    <p:sldId id="14998837" r:id="rId31"/>
    <p:sldId id="14999014" r:id="rId32"/>
    <p:sldId id="14998855" r:id="rId33"/>
    <p:sldId id="14999205" r:id="rId34"/>
    <p:sldId id="14999122" r:id="rId35"/>
    <p:sldId id="14999067" r:id="rId36"/>
    <p:sldId id="14999068" r:id="rId37"/>
    <p:sldId id="14999194" r:id="rId38"/>
    <p:sldId id="14998894" r:id="rId39"/>
    <p:sldId id="14998876" r:id="rId40"/>
    <p:sldId id="14998877" r:id="rId41"/>
    <p:sldId id="14999211" r:id="rId42"/>
    <p:sldId id="14998909"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3" userDrawn="1">
          <p15:clr>
            <a:srgbClr val="A4A3A4"/>
          </p15:clr>
        </p15:guide>
        <p15:guide id="2" pos="375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4D"/>
    <a:srgbClr val="00686C"/>
    <a:srgbClr val="F4F5F7"/>
    <a:srgbClr val="8B8B8C"/>
    <a:srgbClr val="006C50"/>
    <a:srgbClr val="37AF8C"/>
    <a:srgbClr val="FFC000"/>
    <a:srgbClr val="9E7800"/>
    <a:srgbClr val="008F69"/>
    <a:srgbClr val="0091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94373" autoAdjust="0"/>
  </p:normalViewPr>
  <p:slideViewPr>
    <p:cSldViewPr snapToGrid="0" showGuides="1">
      <p:cViewPr varScale="1">
        <p:scale>
          <a:sx n="108" d="100"/>
          <a:sy n="108" d="100"/>
        </p:scale>
        <p:origin x="600" y="120"/>
      </p:cViewPr>
      <p:guideLst>
        <p:guide orient="horz" pos="2273"/>
        <p:guide pos="3758"/>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2026/8/4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E6519-A6B9-49B2-B970-F692C867C1CD}" type="datetimeFigureOut">
              <a:rPr lang="zh-CN" altLang="en-US" smtClean="0"/>
              <a:t>2026/8/4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AC0775-4DFB-4ADB-9929-07C50394BA2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12</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13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21</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33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t>40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938EF29-B9AA-4B6A-8F51-C31C1B4A9D2F}" type="datetimeFigureOut">
              <a:rPr lang="zh-CN" altLang="en-US" smtClean="0"/>
              <a:t>2026/8/4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3BC0A4B-B009-4F08-BC83-3F19A6C87975}"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8EF29-B9AA-4B6A-8F51-C31C1B4A9D2F}" type="datetimeFigureOut">
              <a:rPr lang="zh-CN" altLang="en-US" smtClean="0"/>
              <a:t>2026/8/4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BC0A4B-B009-4F08-BC83-3F19A6C8797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47.pn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47.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image" Target="../media/image81.png"/><Relationship Id="rId3" Type="http://schemas.openxmlformats.org/officeDocument/2006/relationships/tags" Target="../tags/tag3.xml"/><Relationship Id="rId21" Type="http://schemas.openxmlformats.org/officeDocument/2006/relationships/image" Target="../media/image76.jpe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image" Target="../media/image80.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image" Target="../media/image75.png"/><Relationship Id="rId29" Type="http://schemas.openxmlformats.org/officeDocument/2006/relationships/image" Target="../media/image84.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79.png"/><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78.png"/><Relationship Id="rId28" Type="http://schemas.openxmlformats.org/officeDocument/2006/relationships/image" Target="../media/image83.png"/><Relationship Id="rId10" Type="http://schemas.openxmlformats.org/officeDocument/2006/relationships/tags" Target="../tags/tag10.xml"/><Relationship Id="rId19" Type="http://schemas.openxmlformats.org/officeDocument/2006/relationships/slideLayout" Target="../slideLayouts/slideLayout7.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77.png"/><Relationship Id="rId27" Type="http://schemas.openxmlformats.org/officeDocument/2006/relationships/image" Target="../media/image82.png"/><Relationship Id="rId30" Type="http://schemas.openxmlformats.org/officeDocument/2006/relationships/image" Target="../media/image47.png"/></Relationships>
</file>

<file path=ppt/slides/_rels/slide16.xml.rels><?xml version="1.0" encoding="UTF-8" standalone="yes"?>
<Relationships xmlns="http://schemas.openxmlformats.org/package/2006/relationships"><Relationship Id="rId13" Type="http://schemas.openxmlformats.org/officeDocument/2006/relationships/tags" Target="../tags/tag31.xml"/><Relationship Id="rId18" Type="http://schemas.openxmlformats.org/officeDocument/2006/relationships/tags" Target="../tags/tag36.xml"/><Relationship Id="rId26" Type="http://schemas.openxmlformats.org/officeDocument/2006/relationships/tags" Target="../tags/tag44.xml"/><Relationship Id="rId39" Type="http://schemas.openxmlformats.org/officeDocument/2006/relationships/image" Target="../media/image95.png"/><Relationship Id="rId21" Type="http://schemas.openxmlformats.org/officeDocument/2006/relationships/tags" Target="../tags/tag39.xml"/><Relationship Id="rId34" Type="http://schemas.openxmlformats.org/officeDocument/2006/relationships/image" Target="../media/image90.png"/><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tags" Target="../tags/tag35.xml"/><Relationship Id="rId25" Type="http://schemas.openxmlformats.org/officeDocument/2006/relationships/tags" Target="../tags/tag43.xml"/><Relationship Id="rId33" Type="http://schemas.openxmlformats.org/officeDocument/2006/relationships/image" Target="../media/image89.png"/><Relationship Id="rId38" Type="http://schemas.openxmlformats.org/officeDocument/2006/relationships/image" Target="../media/image94.png"/><Relationship Id="rId2" Type="http://schemas.openxmlformats.org/officeDocument/2006/relationships/tags" Target="../tags/tag20.xml"/><Relationship Id="rId16" Type="http://schemas.openxmlformats.org/officeDocument/2006/relationships/tags" Target="../tags/tag34.xml"/><Relationship Id="rId20" Type="http://schemas.openxmlformats.org/officeDocument/2006/relationships/tags" Target="../tags/tag38.xml"/><Relationship Id="rId29" Type="http://schemas.openxmlformats.org/officeDocument/2006/relationships/image" Target="../media/image85.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tags" Target="../tags/tag42.xml"/><Relationship Id="rId32" Type="http://schemas.openxmlformats.org/officeDocument/2006/relationships/image" Target="../media/image88.png"/><Relationship Id="rId37" Type="http://schemas.openxmlformats.org/officeDocument/2006/relationships/image" Target="../media/image93.png"/><Relationship Id="rId40" Type="http://schemas.openxmlformats.org/officeDocument/2006/relationships/image" Target="../media/image47.png"/><Relationship Id="rId5" Type="http://schemas.openxmlformats.org/officeDocument/2006/relationships/tags" Target="../tags/tag23.xml"/><Relationship Id="rId15" Type="http://schemas.openxmlformats.org/officeDocument/2006/relationships/tags" Target="../tags/tag33.xml"/><Relationship Id="rId23" Type="http://schemas.openxmlformats.org/officeDocument/2006/relationships/tags" Target="../tags/tag41.xml"/><Relationship Id="rId28" Type="http://schemas.openxmlformats.org/officeDocument/2006/relationships/slideLayout" Target="../slideLayouts/slideLayout7.xml"/><Relationship Id="rId36" Type="http://schemas.openxmlformats.org/officeDocument/2006/relationships/image" Target="../media/image92.png"/><Relationship Id="rId10" Type="http://schemas.openxmlformats.org/officeDocument/2006/relationships/tags" Target="../tags/tag28.xml"/><Relationship Id="rId19" Type="http://schemas.openxmlformats.org/officeDocument/2006/relationships/tags" Target="../tags/tag37.xml"/><Relationship Id="rId31" Type="http://schemas.openxmlformats.org/officeDocument/2006/relationships/image" Target="../media/image87.png"/><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tags" Target="../tags/tag40.xml"/><Relationship Id="rId27" Type="http://schemas.openxmlformats.org/officeDocument/2006/relationships/tags" Target="../tags/tag45.xml"/><Relationship Id="rId30" Type="http://schemas.openxmlformats.org/officeDocument/2006/relationships/image" Target="../media/image86.png"/><Relationship Id="rId35" Type="http://schemas.openxmlformats.org/officeDocument/2006/relationships/image" Target="../media/image91.png"/><Relationship Id="rId8" Type="http://schemas.openxmlformats.org/officeDocument/2006/relationships/tags" Target="../tags/tag26.xml"/><Relationship Id="rId3" Type="http://schemas.openxmlformats.org/officeDocument/2006/relationships/tags" Target="../tags/tag21.xml"/></Relationships>
</file>

<file path=ppt/slides/_rels/slide17.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47.png"/><Relationship Id="rId4" Type="http://schemas.openxmlformats.org/officeDocument/2006/relationships/image" Target="../media/image98.png"/><Relationship Id="rId9" Type="http://schemas.openxmlformats.org/officeDocument/2006/relationships/image" Target="../media/image103.png"/></Relationships>
</file>

<file path=ppt/slides/_rels/slide18.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png"/><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10" Type="http://schemas.openxmlformats.org/officeDocument/2006/relationships/image" Target="../media/image47.png"/><Relationship Id="rId4" Type="http://schemas.openxmlformats.org/officeDocument/2006/relationships/image" Target="../media/image106.jpeg"/><Relationship Id="rId9" Type="http://schemas.openxmlformats.org/officeDocument/2006/relationships/image" Target="../media/image111.jpeg"/></Relationships>
</file>

<file path=ppt/slides/_rels/slide1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3.png"/><Relationship Id="rId7" Type="http://schemas.openxmlformats.org/officeDocument/2006/relationships/image" Target="../media/image116.png"/><Relationship Id="rId12" Type="http://schemas.openxmlformats.org/officeDocument/2006/relationships/image" Target="../media/image47.pn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media/image114.png"/><Relationship Id="rId9" Type="http://schemas.openxmlformats.org/officeDocument/2006/relationships/image" Target="../media/image1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jpeg"/><Relationship Id="rId7" Type="http://schemas.openxmlformats.org/officeDocument/2006/relationships/image" Target="../media/image126.png"/><Relationship Id="rId12" Type="http://schemas.openxmlformats.org/officeDocument/2006/relationships/image" Target="../media/image47.png"/><Relationship Id="rId2" Type="http://schemas.openxmlformats.org/officeDocument/2006/relationships/image" Target="../media/image121.png"/><Relationship Id="rId1" Type="http://schemas.openxmlformats.org/officeDocument/2006/relationships/slideLayout" Target="../slideLayouts/slideLayout7.xml"/><Relationship Id="rId6" Type="http://schemas.openxmlformats.org/officeDocument/2006/relationships/image" Target="../media/image125.jpeg"/><Relationship Id="rId11" Type="http://schemas.openxmlformats.org/officeDocument/2006/relationships/image" Target="../media/image130.png"/><Relationship Id="rId5" Type="http://schemas.openxmlformats.org/officeDocument/2006/relationships/image" Target="../media/image124.jpe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s>
</file>

<file path=ppt/slides/_rels/slide21.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4.png"/><Relationship Id="rId5" Type="http://schemas.openxmlformats.org/officeDocument/2006/relationships/image" Target="../media/image133.png"/><Relationship Id="rId10" Type="http://schemas.openxmlformats.org/officeDocument/2006/relationships/image" Target="../media/image47.png"/><Relationship Id="rId4" Type="http://schemas.openxmlformats.org/officeDocument/2006/relationships/image" Target="../media/image132.png"/><Relationship Id="rId9" Type="http://schemas.openxmlformats.org/officeDocument/2006/relationships/image" Target="../media/image137.png"/></Relationships>
</file>

<file path=ppt/slides/_rels/slide22.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png"/><Relationship Id="rId3" Type="http://schemas.openxmlformats.org/officeDocument/2006/relationships/image" Target="../media/image139.png"/><Relationship Id="rId7" Type="http://schemas.openxmlformats.org/officeDocument/2006/relationships/image" Target="../media/image143.png"/><Relationship Id="rId12" Type="http://schemas.openxmlformats.org/officeDocument/2006/relationships/image" Target="../media/image148.png"/><Relationship Id="rId2" Type="http://schemas.openxmlformats.org/officeDocument/2006/relationships/image" Target="../media/image138.jpeg"/><Relationship Id="rId1" Type="http://schemas.openxmlformats.org/officeDocument/2006/relationships/slideLayout" Target="../slideLayouts/slideLayout7.xml"/><Relationship Id="rId6" Type="http://schemas.openxmlformats.org/officeDocument/2006/relationships/image" Target="../media/image142.png"/><Relationship Id="rId11" Type="http://schemas.openxmlformats.org/officeDocument/2006/relationships/image" Target="../media/image147.png"/><Relationship Id="rId5" Type="http://schemas.openxmlformats.org/officeDocument/2006/relationships/image" Target="../media/image141.pn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png"/><Relationship Id="rId1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47.png"/><Relationship Id="rId2" Type="http://schemas.openxmlformats.org/officeDocument/2006/relationships/image" Target="../media/image150.png"/><Relationship Id="rId1" Type="http://schemas.openxmlformats.org/officeDocument/2006/relationships/slideLayout" Target="../slideLayouts/slideLayout7.xml"/><Relationship Id="rId6" Type="http://schemas.openxmlformats.org/officeDocument/2006/relationships/image" Target="../media/image154.jpeg"/><Relationship Id="rId5" Type="http://schemas.openxmlformats.org/officeDocument/2006/relationships/image" Target="../media/image153.png"/><Relationship Id="rId4" Type="http://schemas.openxmlformats.org/officeDocument/2006/relationships/image" Target="../media/image152.png"/></Relationships>
</file>

<file path=ppt/slides/_rels/slide24.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image" Target="../media/image155.png"/><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 Id="rId9"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tiff"/><Relationship Id="rId2" Type="http://schemas.openxmlformats.org/officeDocument/2006/relationships/image" Target="../media/image162.png"/><Relationship Id="rId1" Type="http://schemas.openxmlformats.org/officeDocument/2006/relationships/slideLayout" Target="../slideLayouts/slideLayout7.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47.png"/><Relationship Id="rId4" Type="http://schemas.openxmlformats.org/officeDocument/2006/relationships/image" Target="../media/image164.png"/><Relationship Id="rId9" Type="http://schemas.openxmlformats.org/officeDocument/2006/relationships/image" Target="../media/image169.jpeg"/></Relationships>
</file>

<file path=ppt/slides/_rels/slide26.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image" Target="../media/image172.png"/><Relationship Id="rId18" Type="http://schemas.openxmlformats.org/officeDocument/2006/relationships/image" Target="../media/image47.png"/><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image" Target="../media/image171.png"/><Relationship Id="rId17" Type="http://schemas.openxmlformats.org/officeDocument/2006/relationships/image" Target="../media/image176.png"/><Relationship Id="rId2" Type="http://schemas.openxmlformats.org/officeDocument/2006/relationships/tags" Target="../tags/tag47.xml"/><Relationship Id="rId16" Type="http://schemas.openxmlformats.org/officeDocument/2006/relationships/image" Target="../media/image175.png"/><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70.png"/><Relationship Id="rId5" Type="http://schemas.openxmlformats.org/officeDocument/2006/relationships/tags" Target="../tags/tag50.xml"/><Relationship Id="rId15" Type="http://schemas.openxmlformats.org/officeDocument/2006/relationships/image" Target="../media/image174.png"/><Relationship Id="rId10" Type="http://schemas.openxmlformats.org/officeDocument/2006/relationships/slideLayout" Target="../slideLayouts/slideLayout7.xml"/><Relationship Id="rId4" Type="http://schemas.openxmlformats.org/officeDocument/2006/relationships/tags" Target="../tags/tag49.xml"/><Relationship Id="rId9" Type="http://schemas.openxmlformats.org/officeDocument/2006/relationships/tags" Target="../tags/tag54.xml"/><Relationship Id="rId14" Type="http://schemas.openxmlformats.org/officeDocument/2006/relationships/image" Target="../media/image173.png"/></Relationships>
</file>

<file path=ppt/slides/_rels/slide27.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slideLayout" Target="../slideLayouts/slideLayout7.xml"/><Relationship Id="rId18" Type="http://schemas.openxmlformats.org/officeDocument/2006/relationships/image" Target="../media/image181.png"/><Relationship Id="rId26" Type="http://schemas.openxmlformats.org/officeDocument/2006/relationships/image" Target="../media/image188.png"/><Relationship Id="rId3" Type="http://schemas.openxmlformats.org/officeDocument/2006/relationships/tags" Target="../tags/tag57.xml"/><Relationship Id="rId21" Type="http://schemas.openxmlformats.org/officeDocument/2006/relationships/image" Target="../media/image183.png"/><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image" Target="../media/image180.png"/><Relationship Id="rId25" Type="http://schemas.openxmlformats.org/officeDocument/2006/relationships/image" Target="../media/image187.png"/><Relationship Id="rId2" Type="http://schemas.openxmlformats.org/officeDocument/2006/relationships/tags" Target="../tags/tag56.xml"/><Relationship Id="rId16" Type="http://schemas.openxmlformats.org/officeDocument/2006/relationships/image" Target="../media/image179.png"/><Relationship Id="rId20" Type="http://schemas.openxmlformats.org/officeDocument/2006/relationships/image" Target="../media/image182.png"/><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24" Type="http://schemas.openxmlformats.org/officeDocument/2006/relationships/image" Target="../media/image186.png"/><Relationship Id="rId5" Type="http://schemas.openxmlformats.org/officeDocument/2006/relationships/tags" Target="../tags/tag59.xml"/><Relationship Id="rId15" Type="http://schemas.openxmlformats.org/officeDocument/2006/relationships/image" Target="../media/image178.png"/><Relationship Id="rId23" Type="http://schemas.openxmlformats.org/officeDocument/2006/relationships/image" Target="../media/image185.png"/><Relationship Id="rId10" Type="http://schemas.openxmlformats.org/officeDocument/2006/relationships/tags" Target="../tags/tag64.xml"/><Relationship Id="rId19" Type="http://schemas.openxmlformats.org/officeDocument/2006/relationships/image" Target="../media/image38.png"/><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image" Target="../media/image177.png"/><Relationship Id="rId22" Type="http://schemas.openxmlformats.org/officeDocument/2006/relationships/image" Target="../media/image184.png"/><Relationship Id="rId27" Type="http://schemas.openxmlformats.org/officeDocument/2006/relationships/image" Target="../media/image47.png"/></Relationships>
</file>

<file path=ppt/slides/_rels/slide28.xml.rels><?xml version="1.0" encoding="UTF-8" standalone="yes"?>
<Relationships xmlns="http://schemas.openxmlformats.org/package/2006/relationships"><Relationship Id="rId13" Type="http://schemas.openxmlformats.org/officeDocument/2006/relationships/tags" Target="../tags/tag79.xml"/><Relationship Id="rId18" Type="http://schemas.openxmlformats.org/officeDocument/2006/relationships/tags" Target="../tags/tag84.xml"/><Relationship Id="rId26" Type="http://schemas.openxmlformats.org/officeDocument/2006/relationships/tags" Target="../tags/tag92.xml"/><Relationship Id="rId21" Type="http://schemas.openxmlformats.org/officeDocument/2006/relationships/tags" Target="../tags/tag87.xml"/><Relationship Id="rId34" Type="http://schemas.openxmlformats.org/officeDocument/2006/relationships/image" Target="../media/image191.png"/><Relationship Id="rId7" Type="http://schemas.openxmlformats.org/officeDocument/2006/relationships/tags" Target="../tags/tag73.xml"/><Relationship Id="rId12" Type="http://schemas.openxmlformats.org/officeDocument/2006/relationships/tags" Target="../tags/tag78.xml"/><Relationship Id="rId17" Type="http://schemas.openxmlformats.org/officeDocument/2006/relationships/tags" Target="../tags/tag83.xml"/><Relationship Id="rId25" Type="http://schemas.openxmlformats.org/officeDocument/2006/relationships/tags" Target="../tags/tag91.xml"/><Relationship Id="rId33" Type="http://schemas.openxmlformats.org/officeDocument/2006/relationships/image" Target="../media/image190.png"/><Relationship Id="rId38" Type="http://schemas.openxmlformats.org/officeDocument/2006/relationships/image" Target="../media/image47.png"/><Relationship Id="rId2" Type="http://schemas.openxmlformats.org/officeDocument/2006/relationships/tags" Target="../tags/tag68.xml"/><Relationship Id="rId16" Type="http://schemas.openxmlformats.org/officeDocument/2006/relationships/tags" Target="../tags/tag82.xml"/><Relationship Id="rId20" Type="http://schemas.openxmlformats.org/officeDocument/2006/relationships/tags" Target="../tags/tag86.xml"/><Relationship Id="rId29" Type="http://schemas.openxmlformats.org/officeDocument/2006/relationships/tags" Target="../tags/tag95.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tags" Target="../tags/tag77.xml"/><Relationship Id="rId24" Type="http://schemas.openxmlformats.org/officeDocument/2006/relationships/tags" Target="../tags/tag90.xml"/><Relationship Id="rId32" Type="http://schemas.openxmlformats.org/officeDocument/2006/relationships/image" Target="../media/image189.png"/><Relationship Id="rId37" Type="http://schemas.openxmlformats.org/officeDocument/2006/relationships/image" Target="../media/image194.png"/><Relationship Id="rId5" Type="http://schemas.openxmlformats.org/officeDocument/2006/relationships/tags" Target="../tags/tag71.xml"/><Relationship Id="rId15" Type="http://schemas.openxmlformats.org/officeDocument/2006/relationships/tags" Target="../tags/tag81.xml"/><Relationship Id="rId23" Type="http://schemas.openxmlformats.org/officeDocument/2006/relationships/tags" Target="../tags/tag89.xml"/><Relationship Id="rId28" Type="http://schemas.openxmlformats.org/officeDocument/2006/relationships/tags" Target="../tags/tag94.xml"/><Relationship Id="rId36" Type="http://schemas.openxmlformats.org/officeDocument/2006/relationships/image" Target="../media/image193.png"/><Relationship Id="rId10" Type="http://schemas.openxmlformats.org/officeDocument/2006/relationships/tags" Target="../tags/tag76.xml"/><Relationship Id="rId19" Type="http://schemas.openxmlformats.org/officeDocument/2006/relationships/tags" Target="../tags/tag85.xml"/><Relationship Id="rId31" Type="http://schemas.openxmlformats.org/officeDocument/2006/relationships/slideLayout" Target="../slideLayouts/slideLayout7.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tags" Target="../tags/tag80.xml"/><Relationship Id="rId22" Type="http://schemas.openxmlformats.org/officeDocument/2006/relationships/tags" Target="../tags/tag88.xml"/><Relationship Id="rId27" Type="http://schemas.openxmlformats.org/officeDocument/2006/relationships/tags" Target="../tags/tag93.xml"/><Relationship Id="rId30" Type="http://schemas.openxmlformats.org/officeDocument/2006/relationships/tags" Target="../tags/tag96.xml"/><Relationship Id="rId35" Type="http://schemas.openxmlformats.org/officeDocument/2006/relationships/image" Target="../media/image192.png"/><Relationship Id="rId8" Type="http://schemas.openxmlformats.org/officeDocument/2006/relationships/tags" Target="../tags/tag74.xml"/><Relationship Id="rId3" Type="http://schemas.openxmlformats.org/officeDocument/2006/relationships/tags" Target="../tags/tag69.xml"/></Relationships>
</file>

<file path=ppt/slides/_rels/slide29.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image" Target="../media/image195.png"/><Relationship Id="rId1" Type="http://schemas.openxmlformats.org/officeDocument/2006/relationships/slideLayout" Target="../slideLayouts/slideLayout7.xml"/><Relationship Id="rId6" Type="http://schemas.openxmlformats.org/officeDocument/2006/relationships/image" Target="../media/image199.png"/><Relationship Id="rId11" Type="http://schemas.openxmlformats.org/officeDocument/2006/relationships/image" Target="../media/image47.png"/><Relationship Id="rId5" Type="http://schemas.openxmlformats.org/officeDocument/2006/relationships/image" Target="../media/image198.png"/><Relationship Id="rId10" Type="http://schemas.openxmlformats.org/officeDocument/2006/relationships/image" Target="../media/image203.png"/><Relationship Id="rId4" Type="http://schemas.openxmlformats.org/officeDocument/2006/relationships/image" Target="../media/image197.png"/><Relationship Id="rId9" Type="http://schemas.openxmlformats.org/officeDocument/2006/relationships/image" Target="../media/image202.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210.jpeg"/><Relationship Id="rId13" Type="http://schemas.openxmlformats.org/officeDocument/2006/relationships/image" Target="../media/image214.jpeg"/><Relationship Id="rId3" Type="http://schemas.openxmlformats.org/officeDocument/2006/relationships/image" Target="../media/image205.png"/><Relationship Id="rId7" Type="http://schemas.openxmlformats.org/officeDocument/2006/relationships/image" Target="../media/image209.png"/><Relationship Id="rId12" Type="http://schemas.openxmlformats.org/officeDocument/2006/relationships/image" Target="../media/image213.png"/><Relationship Id="rId2" Type="http://schemas.openxmlformats.org/officeDocument/2006/relationships/image" Target="../media/image204.png"/><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08.png"/><Relationship Id="rId11" Type="http://schemas.openxmlformats.org/officeDocument/2006/relationships/image" Target="../media/image212.png"/><Relationship Id="rId5" Type="http://schemas.openxmlformats.org/officeDocument/2006/relationships/image" Target="../media/image207.png"/><Relationship Id="rId15" Type="http://schemas.openxmlformats.org/officeDocument/2006/relationships/image" Target="../media/image216.png"/><Relationship Id="rId10" Type="http://schemas.openxmlformats.org/officeDocument/2006/relationships/image" Target="../media/image211.png"/><Relationship Id="rId4" Type="http://schemas.openxmlformats.org/officeDocument/2006/relationships/image" Target="../media/image206.png"/><Relationship Id="rId9" Type="http://schemas.openxmlformats.org/officeDocument/2006/relationships/slide" Target="slide25.xml"/><Relationship Id="rId14" Type="http://schemas.openxmlformats.org/officeDocument/2006/relationships/image" Target="../media/image215.png"/></Relationships>
</file>

<file path=ppt/slides/_rels/slide31.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png"/><Relationship Id="rId12" Type="http://schemas.openxmlformats.org/officeDocument/2006/relationships/image" Target="../media/image47.png"/><Relationship Id="rId2" Type="http://schemas.openxmlformats.org/officeDocument/2006/relationships/image" Target="../media/image217.jpeg"/><Relationship Id="rId1" Type="http://schemas.openxmlformats.org/officeDocument/2006/relationships/slideLayout" Target="../slideLayouts/slideLayout7.xml"/><Relationship Id="rId6" Type="http://schemas.openxmlformats.org/officeDocument/2006/relationships/image" Target="../media/image221.png"/><Relationship Id="rId11" Type="http://schemas.openxmlformats.org/officeDocument/2006/relationships/image" Target="../media/image226.png"/><Relationship Id="rId5" Type="http://schemas.openxmlformats.org/officeDocument/2006/relationships/image" Target="../media/image220.png"/><Relationship Id="rId10" Type="http://schemas.openxmlformats.org/officeDocument/2006/relationships/image" Target="../media/image225.png"/><Relationship Id="rId4" Type="http://schemas.openxmlformats.org/officeDocument/2006/relationships/image" Target="../media/image219.png"/><Relationship Id="rId9" Type="http://schemas.openxmlformats.org/officeDocument/2006/relationships/image" Target="../media/image224.png"/></Relationships>
</file>

<file path=ppt/slides/_rels/slide32.xml.rels><?xml version="1.0" encoding="UTF-8" standalone="yes"?>
<Relationships xmlns="http://schemas.openxmlformats.org/package/2006/relationships"><Relationship Id="rId8" Type="http://schemas.openxmlformats.org/officeDocument/2006/relationships/image" Target="../media/image233.png"/><Relationship Id="rId13" Type="http://schemas.openxmlformats.org/officeDocument/2006/relationships/image" Target="../media/image238.png"/><Relationship Id="rId3" Type="http://schemas.openxmlformats.org/officeDocument/2006/relationships/image" Target="../media/image228.png"/><Relationship Id="rId7" Type="http://schemas.openxmlformats.org/officeDocument/2006/relationships/image" Target="../media/image232.png"/><Relationship Id="rId12" Type="http://schemas.openxmlformats.org/officeDocument/2006/relationships/image" Target="../media/image237.png"/><Relationship Id="rId2" Type="http://schemas.openxmlformats.org/officeDocument/2006/relationships/image" Target="../media/image227.png"/><Relationship Id="rId1" Type="http://schemas.openxmlformats.org/officeDocument/2006/relationships/slideLayout" Target="../slideLayouts/slideLayout7.xml"/><Relationship Id="rId6" Type="http://schemas.openxmlformats.org/officeDocument/2006/relationships/image" Target="../media/image231.png"/><Relationship Id="rId11" Type="http://schemas.openxmlformats.org/officeDocument/2006/relationships/image" Target="../media/image236.png"/><Relationship Id="rId5" Type="http://schemas.openxmlformats.org/officeDocument/2006/relationships/image" Target="../media/image230.png"/><Relationship Id="rId10" Type="http://schemas.openxmlformats.org/officeDocument/2006/relationships/image" Target="../media/image235.png"/><Relationship Id="rId4" Type="http://schemas.openxmlformats.org/officeDocument/2006/relationships/image" Target="../media/image229.png"/><Relationship Id="rId9" Type="http://schemas.openxmlformats.org/officeDocument/2006/relationships/image" Target="../media/image234.jpeg"/><Relationship Id="rId14" Type="http://schemas.openxmlformats.org/officeDocument/2006/relationships/image" Target="../media/image47.png"/></Relationships>
</file>

<file path=ppt/slides/_rels/slide33.xml.rels><?xml version="1.0" encoding="UTF-8" standalone="yes"?>
<Relationships xmlns="http://schemas.openxmlformats.org/package/2006/relationships"><Relationship Id="rId8" Type="http://schemas.openxmlformats.org/officeDocument/2006/relationships/image" Target="../media/image244.png"/><Relationship Id="rId13" Type="http://schemas.openxmlformats.org/officeDocument/2006/relationships/image" Target="../media/image249.png"/><Relationship Id="rId3" Type="http://schemas.openxmlformats.org/officeDocument/2006/relationships/image" Target="../media/image239.png"/><Relationship Id="rId7" Type="http://schemas.openxmlformats.org/officeDocument/2006/relationships/image" Target="../media/image243.png"/><Relationship Id="rId12" Type="http://schemas.openxmlformats.org/officeDocument/2006/relationships/image" Target="../media/image24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2.png"/><Relationship Id="rId11" Type="http://schemas.openxmlformats.org/officeDocument/2006/relationships/image" Target="../media/image247.png"/><Relationship Id="rId5" Type="http://schemas.openxmlformats.org/officeDocument/2006/relationships/image" Target="../media/image241.png"/><Relationship Id="rId15" Type="http://schemas.openxmlformats.org/officeDocument/2006/relationships/image" Target="../media/image47.png"/><Relationship Id="rId10" Type="http://schemas.openxmlformats.org/officeDocument/2006/relationships/image" Target="../media/image246.png"/><Relationship Id="rId4" Type="http://schemas.openxmlformats.org/officeDocument/2006/relationships/image" Target="../media/image240.png"/><Relationship Id="rId9" Type="http://schemas.openxmlformats.org/officeDocument/2006/relationships/image" Target="../media/image245.png"/><Relationship Id="rId14" Type="http://schemas.openxmlformats.org/officeDocument/2006/relationships/image" Target="../media/image250.png"/></Relationships>
</file>

<file path=ppt/slides/_rels/slide34.xml.rels><?xml version="1.0" encoding="UTF-8" standalone="yes"?>
<Relationships xmlns="http://schemas.openxmlformats.org/package/2006/relationships"><Relationship Id="rId8" Type="http://schemas.openxmlformats.org/officeDocument/2006/relationships/image" Target="../media/image257.png"/><Relationship Id="rId13" Type="http://schemas.openxmlformats.org/officeDocument/2006/relationships/image" Target="../media/image262.jpeg"/><Relationship Id="rId3" Type="http://schemas.openxmlformats.org/officeDocument/2006/relationships/image" Target="../media/image252.jpeg"/><Relationship Id="rId7" Type="http://schemas.openxmlformats.org/officeDocument/2006/relationships/image" Target="../media/image256.png"/><Relationship Id="rId12" Type="http://schemas.openxmlformats.org/officeDocument/2006/relationships/image" Target="../media/image261.png"/><Relationship Id="rId2" Type="http://schemas.openxmlformats.org/officeDocument/2006/relationships/image" Target="../media/image251.png"/><Relationship Id="rId1" Type="http://schemas.openxmlformats.org/officeDocument/2006/relationships/slideLayout" Target="../slideLayouts/slideLayout7.xml"/><Relationship Id="rId6" Type="http://schemas.openxmlformats.org/officeDocument/2006/relationships/image" Target="../media/image255.png"/><Relationship Id="rId11" Type="http://schemas.openxmlformats.org/officeDocument/2006/relationships/image" Target="../media/image260.png"/><Relationship Id="rId5" Type="http://schemas.openxmlformats.org/officeDocument/2006/relationships/image" Target="../media/image254.png"/><Relationship Id="rId15" Type="http://schemas.openxmlformats.org/officeDocument/2006/relationships/image" Target="../media/image47.png"/><Relationship Id="rId10" Type="http://schemas.openxmlformats.org/officeDocument/2006/relationships/image" Target="../media/image259.jpeg"/><Relationship Id="rId4" Type="http://schemas.openxmlformats.org/officeDocument/2006/relationships/image" Target="../media/image253.png"/><Relationship Id="rId9" Type="http://schemas.openxmlformats.org/officeDocument/2006/relationships/image" Target="../media/image258.jpeg"/><Relationship Id="rId14" Type="http://schemas.openxmlformats.org/officeDocument/2006/relationships/image" Target="../media/image263.jpeg"/></Relationships>
</file>

<file path=ppt/slides/_rels/slide3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65.png"/><Relationship Id="rId7" Type="http://schemas.openxmlformats.org/officeDocument/2006/relationships/image" Target="../media/image269.png"/><Relationship Id="rId2" Type="http://schemas.openxmlformats.org/officeDocument/2006/relationships/image" Target="../media/image264.png"/><Relationship Id="rId1" Type="http://schemas.openxmlformats.org/officeDocument/2006/relationships/slideLayout" Target="../slideLayouts/slideLayout7.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66.png"/></Relationships>
</file>

<file path=ppt/slides/_rels/slide36.xml.rels><?xml version="1.0" encoding="UTF-8" standalone="yes"?>
<Relationships xmlns="http://schemas.openxmlformats.org/package/2006/relationships"><Relationship Id="rId8" Type="http://schemas.openxmlformats.org/officeDocument/2006/relationships/image" Target="../media/image276.png"/><Relationship Id="rId13" Type="http://schemas.openxmlformats.org/officeDocument/2006/relationships/image" Target="../media/image281.png"/><Relationship Id="rId3" Type="http://schemas.openxmlformats.org/officeDocument/2006/relationships/image" Target="../media/image271.png"/><Relationship Id="rId7" Type="http://schemas.openxmlformats.org/officeDocument/2006/relationships/image" Target="../media/image275.jpeg"/><Relationship Id="rId12" Type="http://schemas.openxmlformats.org/officeDocument/2006/relationships/image" Target="../media/image280.png"/><Relationship Id="rId2" Type="http://schemas.openxmlformats.org/officeDocument/2006/relationships/image" Target="../media/image270.png"/><Relationship Id="rId1" Type="http://schemas.openxmlformats.org/officeDocument/2006/relationships/slideLayout" Target="../slideLayouts/slideLayout7.xml"/><Relationship Id="rId6" Type="http://schemas.openxmlformats.org/officeDocument/2006/relationships/image" Target="../media/image274.png"/><Relationship Id="rId11" Type="http://schemas.openxmlformats.org/officeDocument/2006/relationships/image" Target="../media/image279.png"/><Relationship Id="rId5" Type="http://schemas.openxmlformats.org/officeDocument/2006/relationships/image" Target="../media/image273.png"/><Relationship Id="rId10" Type="http://schemas.openxmlformats.org/officeDocument/2006/relationships/image" Target="../media/image278.png"/><Relationship Id="rId4" Type="http://schemas.openxmlformats.org/officeDocument/2006/relationships/image" Target="../media/image272.png"/><Relationship Id="rId9" Type="http://schemas.openxmlformats.org/officeDocument/2006/relationships/image" Target="../media/image277.jpeg"/><Relationship Id="rId14" Type="http://schemas.openxmlformats.org/officeDocument/2006/relationships/image" Target="../media/image47.png"/></Relationships>
</file>

<file path=ppt/slides/_rels/slide37.xml.rels><?xml version="1.0" encoding="UTF-8" standalone="yes"?>
<Relationships xmlns="http://schemas.openxmlformats.org/package/2006/relationships"><Relationship Id="rId26" Type="http://schemas.openxmlformats.org/officeDocument/2006/relationships/tags" Target="../tags/tag122.xml"/><Relationship Id="rId21" Type="http://schemas.openxmlformats.org/officeDocument/2006/relationships/tags" Target="../tags/tag117.xml"/><Relationship Id="rId34" Type="http://schemas.openxmlformats.org/officeDocument/2006/relationships/tags" Target="../tags/tag130.xml"/><Relationship Id="rId42" Type="http://schemas.openxmlformats.org/officeDocument/2006/relationships/tags" Target="../tags/tag138.xml"/><Relationship Id="rId47" Type="http://schemas.openxmlformats.org/officeDocument/2006/relationships/tags" Target="../tags/tag143.xml"/><Relationship Id="rId50" Type="http://schemas.openxmlformats.org/officeDocument/2006/relationships/tags" Target="../tags/tag146.xml"/><Relationship Id="rId55" Type="http://schemas.openxmlformats.org/officeDocument/2006/relationships/image" Target="../media/image283.png"/><Relationship Id="rId63" Type="http://schemas.openxmlformats.org/officeDocument/2006/relationships/image" Target="../media/image291.png"/><Relationship Id="rId7" Type="http://schemas.openxmlformats.org/officeDocument/2006/relationships/tags" Target="../tags/tag103.xml"/><Relationship Id="rId2" Type="http://schemas.openxmlformats.org/officeDocument/2006/relationships/tags" Target="../tags/tag98.xml"/><Relationship Id="rId16" Type="http://schemas.openxmlformats.org/officeDocument/2006/relationships/tags" Target="../tags/tag112.xml"/><Relationship Id="rId29" Type="http://schemas.openxmlformats.org/officeDocument/2006/relationships/tags" Target="../tags/tag125.xml"/><Relationship Id="rId11" Type="http://schemas.openxmlformats.org/officeDocument/2006/relationships/tags" Target="../tags/tag107.xml"/><Relationship Id="rId24" Type="http://schemas.openxmlformats.org/officeDocument/2006/relationships/tags" Target="../tags/tag120.xml"/><Relationship Id="rId32" Type="http://schemas.openxmlformats.org/officeDocument/2006/relationships/tags" Target="../tags/tag128.xml"/><Relationship Id="rId37" Type="http://schemas.openxmlformats.org/officeDocument/2006/relationships/tags" Target="../tags/tag133.xml"/><Relationship Id="rId40" Type="http://schemas.openxmlformats.org/officeDocument/2006/relationships/tags" Target="../tags/tag136.xml"/><Relationship Id="rId45" Type="http://schemas.openxmlformats.org/officeDocument/2006/relationships/tags" Target="../tags/tag141.xml"/><Relationship Id="rId53" Type="http://schemas.openxmlformats.org/officeDocument/2006/relationships/slideLayout" Target="../slideLayouts/slideLayout7.xml"/><Relationship Id="rId58" Type="http://schemas.openxmlformats.org/officeDocument/2006/relationships/image" Target="../media/image286.png"/><Relationship Id="rId5" Type="http://schemas.openxmlformats.org/officeDocument/2006/relationships/tags" Target="../tags/tag101.xml"/><Relationship Id="rId61" Type="http://schemas.openxmlformats.org/officeDocument/2006/relationships/image" Target="../media/image289.png"/><Relationship Id="rId19" Type="http://schemas.openxmlformats.org/officeDocument/2006/relationships/tags" Target="../tags/tag115.xml"/><Relationship Id="rId14" Type="http://schemas.openxmlformats.org/officeDocument/2006/relationships/tags" Target="../tags/tag110.xml"/><Relationship Id="rId22" Type="http://schemas.openxmlformats.org/officeDocument/2006/relationships/tags" Target="../tags/tag118.xml"/><Relationship Id="rId27" Type="http://schemas.openxmlformats.org/officeDocument/2006/relationships/tags" Target="../tags/tag123.xml"/><Relationship Id="rId30" Type="http://schemas.openxmlformats.org/officeDocument/2006/relationships/tags" Target="../tags/tag126.xml"/><Relationship Id="rId35" Type="http://schemas.openxmlformats.org/officeDocument/2006/relationships/tags" Target="../tags/tag131.xml"/><Relationship Id="rId43" Type="http://schemas.openxmlformats.org/officeDocument/2006/relationships/tags" Target="../tags/tag139.xml"/><Relationship Id="rId48" Type="http://schemas.openxmlformats.org/officeDocument/2006/relationships/tags" Target="../tags/tag144.xml"/><Relationship Id="rId56" Type="http://schemas.openxmlformats.org/officeDocument/2006/relationships/image" Target="../media/image284.png"/><Relationship Id="rId64" Type="http://schemas.openxmlformats.org/officeDocument/2006/relationships/image" Target="../media/image292.png"/><Relationship Id="rId8" Type="http://schemas.openxmlformats.org/officeDocument/2006/relationships/tags" Target="../tags/tag104.xml"/><Relationship Id="rId51" Type="http://schemas.openxmlformats.org/officeDocument/2006/relationships/tags" Target="../tags/tag147.xml"/><Relationship Id="rId3" Type="http://schemas.openxmlformats.org/officeDocument/2006/relationships/tags" Target="../tags/tag99.xml"/><Relationship Id="rId12" Type="http://schemas.openxmlformats.org/officeDocument/2006/relationships/tags" Target="../tags/tag108.xml"/><Relationship Id="rId17" Type="http://schemas.openxmlformats.org/officeDocument/2006/relationships/tags" Target="../tags/tag113.xml"/><Relationship Id="rId25" Type="http://schemas.openxmlformats.org/officeDocument/2006/relationships/tags" Target="../tags/tag121.xml"/><Relationship Id="rId33" Type="http://schemas.openxmlformats.org/officeDocument/2006/relationships/tags" Target="../tags/tag129.xml"/><Relationship Id="rId38" Type="http://schemas.openxmlformats.org/officeDocument/2006/relationships/tags" Target="../tags/tag134.xml"/><Relationship Id="rId46" Type="http://schemas.openxmlformats.org/officeDocument/2006/relationships/tags" Target="../tags/tag142.xml"/><Relationship Id="rId59" Type="http://schemas.openxmlformats.org/officeDocument/2006/relationships/image" Target="../media/image287.png"/><Relationship Id="rId20" Type="http://schemas.openxmlformats.org/officeDocument/2006/relationships/tags" Target="../tags/tag116.xml"/><Relationship Id="rId41" Type="http://schemas.openxmlformats.org/officeDocument/2006/relationships/tags" Target="../tags/tag137.xml"/><Relationship Id="rId54" Type="http://schemas.openxmlformats.org/officeDocument/2006/relationships/image" Target="../media/image282.png"/><Relationship Id="rId62" Type="http://schemas.openxmlformats.org/officeDocument/2006/relationships/image" Target="../media/image290.png"/><Relationship Id="rId1" Type="http://schemas.openxmlformats.org/officeDocument/2006/relationships/tags" Target="../tags/tag97.xml"/><Relationship Id="rId6" Type="http://schemas.openxmlformats.org/officeDocument/2006/relationships/tags" Target="../tags/tag102.xml"/><Relationship Id="rId15" Type="http://schemas.openxmlformats.org/officeDocument/2006/relationships/tags" Target="../tags/tag111.xml"/><Relationship Id="rId23" Type="http://schemas.openxmlformats.org/officeDocument/2006/relationships/tags" Target="../tags/tag119.xml"/><Relationship Id="rId28" Type="http://schemas.openxmlformats.org/officeDocument/2006/relationships/tags" Target="../tags/tag124.xml"/><Relationship Id="rId36" Type="http://schemas.openxmlformats.org/officeDocument/2006/relationships/tags" Target="../tags/tag132.xml"/><Relationship Id="rId49" Type="http://schemas.openxmlformats.org/officeDocument/2006/relationships/tags" Target="../tags/tag145.xml"/><Relationship Id="rId57" Type="http://schemas.openxmlformats.org/officeDocument/2006/relationships/image" Target="../media/image285.png"/><Relationship Id="rId10" Type="http://schemas.openxmlformats.org/officeDocument/2006/relationships/tags" Target="../tags/tag106.xml"/><Relationship Id="rId31" Type="http://schemas.openxmlformats.org/officeDocument/2006/relationships/tags" Target="../tags/tag127.xml"/><Relationship Id="rId44" Type="http://schemas.openxmlformats.org/officeDocument/2006/relationships/tags" Target="../tags/tag140.xml"/><Relationship Id="rId52" Type="http://schemas.openxmlformats.org/officeDocument/2006/relationships/tags" Target="../tags/tag148.xml"/><Relationship Id="rId60" Type="http://schemas.openxmlformats.org/officeDocument/2006/relationships/image" Target="../media/image288.jpeg"/><Relationship Id="rId65" Type="http://schemas.openxmlformats.org/officeDocument/2006/relationships/image" Target="../media/image47.png"/><Relationship Id="rId4" Type="http://schemas.openxmlformats.org/officeDocument/2006/relationships/tags" Target="../tags/tag100.xml"/><Relationship Id="rId9" Type="http://schemas.openxmlformats.org/officeDocument/2006/relationships/tags" Target="../tags/tag105.xml"/><Relationship Id="rId13" Type="http://schemas.openxmlformats.org/officeDocument/2006/relationships/tags" Target="../tags/tag109.xml"/><Relationship Id="rId18" Type="http://schemas.openxmlformats.org/officeDocument/2006/relationships/tags" Target="../tags/tag114.xml"/><Relationship Id="rId39" Type="http://schemas.openxmlformats.org/officeDocument/2006/relationships/tags" Target="../tags/tag135.xml"/></Relationships>
</file>

<file path=ppt/slides/_rels/slide38.xml.rels><?xml version="1.0" encoding="UTF-8" standalone="yes"?>
<Relationships xmlns="http://schemas.openxmlformats.org/package/2006/relationships"><Relationship Id="rId8" Type="http://schemas.openxmlformats.org/officeDocument/2006/relationships/image" Target="../media/image299.png"/><Relationship Id="rId13" Type="http://schemas.openxmlformats.org/officeDocument/2006/relationships/image" Target="../media/image47.png"/><Relationship Id="rId3" Type="http://schemas.openxmlformats.org/officeDocument/2006/relationships/image" Target="../media/image294.png"/><Relationship Id="rId7" Type="http://schemas.openxmlformats.org/officeDocument/2006/relationships/image" Target="../media/image298.png"/><Relationship Id="rId12" Type="http://schemas.openxmlformats.org/officeDocument/2006/relationships/image" Target="../media/image303.png"/><Relationship Id="rId2" Type="http://schemas.openxmlformats.org/officeDocument/2006/relationships/image" Target="../media/image293.png"/><Relationship Id="rId1" Type="http://schemas.openxmlformats.org/officeDocument/2006/relationships/slideLayout" Target="../slideLayouts/slideLayout7.xml"/><Relationship Id="rId6" Type="http://schemas.openxmlformats.org/officeDocument/2006/relationships/image" Target="../media/image297.png"/><Relationship Id="rId11" Type="http://schemas.openxmlformats.org/officeDocument/2006/relationships/image" Target="../media/image302.png"/><Relationship Id="rId5" Type="http://schemas.openxmlformats.org/officeDocument/2006/relationships/image" Target="../media/image296.png"/><Relationship Id="rId10" Type="http://schemas.openxmlformats.org/officeDocument/2006/relationships/image" Target="../media/image301.png"/><Relationship Id="rId4" Type="http://schemas.openxmlformats.org/officeDocument/2006/relationships/image" Target="../media/image295.png"/><Relationship Id="rId9" Type="http://schemas.openxmlformats.org/officeDocument/2006/relationships/image" Target="../media/image300.png"/></Relationships>
</file>

<file path=ppt/slides/_rels/slide39.xml.rels><?xml version="1.0" encoding="UTF-8" standalone="yes"?>
<Relationships xmlns="http://schemas.openxmlformats.org/package/2006/relationships"><Relationship Id="rId26" Type="http://schemas.openxmlformats.org/officeDocument/2006/relationships/tags" Target="../tags/tag174.xml"/><Relationship Id="rId21" Type="http://schemas.openxmlformats.org/officeDocument/2006/relationships/tags" Target="../tags/tag169.xml"/><Relationship Id="rId42" Type="http://schemas.openxmlformats.org/officeDocument/2006/relationships/tags" Target="../tags/tag190.xml"/><Relationship Id="rId47" Type="http://schemas.openxmlformats.org/officeDocument/2006/relationships/tags" Target="../tags/tag195.xml"/><Relationship Id="rId63" Type="http://schemas.openxmlformats.org/officeDocument/2006/relationships/image" Target="../media/image43.png"/><Relationship Id="rId68" Type="http://schemas.openxmlformats.org/officeDocument/2006/relationships/image" Target="../media/image308.png"/><Relationship Id="rId2" Type="http://schemas.openxmlformats.org/officeDocument/2006/relationships/tags" Target="../tags/tag150.xml"/><Relationship Id="rId16" Type="http://schemas.openxmlformats.org/officeDocument/2006/relationships/tags" Target="../tags/tag164.xml"/><Relationship Id="rId29" Type="http://schemas.openxmlformats.org/officeDocument/2006/relationships/tags" Target="../tags/tag177.xml"/><Relationship Id="rId11" Type="http://schemas.openxmlformats.org/officeDocument/2006/relationships/tags" Target="../tags/tag159.xml"/><Relationship Id="rId24" Type="http://schemas.openxmlformats.org/officeDocument/2006/relationships/tags" Target="../tags/tag172.xml"/><Relationship Id="rId32" Type="http://schemas.openxmlformats.org/officeDocument/2006/relationships/tags" Target="../tags/tag180.xml"/><Relationship Id="rId37" Type="http://schemas.openxmlformats.org/officeDocument/2006/relationships/tags" Target="../tags/tag185.xml"/><Relationship Id="rId40" Type="http://schemas.openxmlformats.org/officeDocument/2006/relationships/tags" Target="../tags/tag188.xml"/><Relationship Id="rId45" Type="http://schemas.openxmlformats.org/officeDocument/2006/relationships/tags" Target="../tags/tag193.xml"/><Relationship Id="rId53" Type="http://schemas.openxmlformats.org/officeDocument/2006/relationships/tags" Target="../tags/tag201.xml"/><Relationship Id="rId58" Type="http://schemas.openxmlformats.org/officeDocument/2006/relationships/tags" Target="../tags/tag206.xml"/><Relationship Id="rId66" Type="http://schemas.openxmlformats.org/officeDocument/2006/relationships/image" Target="../media/image306.png"/><Relationship Id="rId74" Type="http://schemas.openxmlformats.org/officeDocument/2006/relationships/image" Target="../media/image314.png"/><Relationship Id="rId5" Type="http://schemas.openxmlformats.org/officeDocument/2006/relationships/tags" Target="../tags/tag153.xml"/><Relationship Id="rId61" Type="http://schemas.openxmlformats.org/officeDocument/2006/relationships/tags" Target="../tags/tag209.xml"/><Relationship Id="rId19" Type="http://schemas.openxmlformats.org/officeDocument/2006/relationships/tags" Target="../tags/tag167.xml"/><Relationship Id="rId14" Type="http://schemas.openxmlformats.org/officeDocument/2006/relationships/tags" Target="../tags/tag162.xml"/><Relationship Id="rId22" Type="http://schemas.openxmlformats.org/officeDocument/2006/relationships/tags" Target="../tags/tag170.xml"/><Relationship Id="rId27" Type="http://schemas.openxmlformats.org/officeDocument/2006/relationships/tags" Target="../tags/tag175.xml"/><Relationship Id="rId30" Type="http://schemas.openxmlformats.org/officeDocument/2006/relationships/tags" Target="../tags/tag178.xml"/><Relationship Id="rId35" Type="http://schemas.openxmlformats.org/officeDocument/2006/relationships/tags" Target="../tags/tag183.xml"/><Relationship Id="rId43" Type="http://schemas.openxmlformats.org/officeDocument/2006/relationships/tags" Target="../tags/tag191.xml"/><Relationship Id="rId48" Type="http://schemas.openxmlformats.org/officeDocument/2006/relationships/tags" Target="../tags/tag196.xml"/><Relationship Id="rId56" Type="http://schemas.openxmlformats.org/officeDocument/2006/relationships/tags" Target="../tags/tag204.xml"/><Relationship Id="rId64" Type="http://schemas.openxmlformats.org/officeDocument/2006/relationships/image" Target="../media/image304.png"/><Relationship Id="rId69" Type="http://schemas.openxmlformats.org/officeDocument/2006/relationships/image" Target="../media/image309.png"/><Relationship Id="rId8" Type="http://schemas.openxmlformats.org/officeDocument/2006/relationships/tags" Target="../tags/tag156.xml"/><Relationship Id="rId51" Type="http://schemas.openxmlformats.org/officeDocument/2006/relationships/tags" Target="../tags/tag199.xml"/><Relationship Id="rId72" Type="http://schemas.openxmlformats.org/officeDocument/2006/relationships/image" Target="../media/image312.png"/><Relationship Id="rId3" Type="http://schemas.openxmlformats.org/officeDocument/2006/relationships/tags" Target="../tags/tag151.xml"/><Relationship Id="rId12" Type="http://schemas.openxmlformats.org/officeDocument/2006/relationships/tags" Target="../tags/tag160.xml"/><Relationship Id="rId17" Type="http://schemas.openxmlformats.org/officeDocument/2006/relationships/tags" Target="../tags/tag165.xml"/><Relationship Id="rId25" Type="http://schemas.openxmlformats.org/officeDocument/2006/relationships/tags" Target="../tags/tag173.xml"/><Relationship Id="rId33" Type="http://schemas.openxmlformats.org/officeDocument/2006/relationships/tags" Target="../tags/tag181.xml"/><Relationship Id="rId38" Type="http://schemas.openxmlformats.org/officeDocument/2006/relationships/tags" Target="../tags/tag186.xml"/><Relationship Id="rId46" Type="http://schemas.openxmlformats.org/officeDocument/2006/relationships/tags" Target="../tags/tag194.xml"/><Relationship Id="rId59" Type="http://schemas.openxmlformats.org/officeDocument/2006/relationships/tags" Target="../tags/tag207.xml"/><Relationship Id="rId67" Type="http://schemas.openxmlformats.org/officeDocument/2006/relationships/image" Target="../media/image307.jpeg"/><Relationship Id="rId20" Type="http://schemas.openxmlformats.org/officeDocument/2006/relationships/tags" Target="../tags/tag168.xml"/><Relationship Id="rId41" Type="http://schemas.openxmlformats.org/officeDocument/2006/relationships/tags" Target="../tags/tag189.xml"/><Relationship Id="rId54" Type="http://schemas.openxmlformats.org/officeDocument/2006/relationships/tags" Target="../tags/tag202.xml"/><Relationship Id="rId62" Type="http://schemas.openxmlformats.org/officeDocument/2006/relationships/slideLayout" Target="../slideLayouts/slideLayout7.xml"/><Relationship Id="rId70" Type="http://schemas.openxmlformats.org/officeDocument/2006/relationships/image" Target="../media/image310.png"/><Relationship Id="rId75" Type="http://schemas.openxmlformats.org/officeDocument/2006/relationships/image" Target="../media/image47.png"/><Relationship Id="rId1" Type="http://schemas.openxmlformats.org/officeDocument/2006/relationships/tags" Target="../tags/tag149.xml"/><Relationship Id="rId6" Type="http://schemas.openxmlformats.org/officeDocument/2006/relationships/tags" Target="../tags/tag154.xml"/><Relationship Id="rId15" Type="http://schemas.openxmlformats.org/officeDocument/2006/relationships/tags" Target="../tags/tag163.xml"/><Relationship Id="rId23" Type="http://schemas.openxmlformats.org/officeDocument/2006/relationships/tags" Target="../tags/tag171.xml"/><Relationship Id="rId28" Type="http://schemas.openxmlformats.org/officeDocument/2006/relationships/tags" Target="../tags/tag176.xml"/><Relationship Id="rId36" Type="http://schemas.openxmlformats.org/officeDocument/2006/relationships/tags" Target="../tags/tag184.xml"/><Relationship Id="rId49" Type="http://schemas.openxmlformats.org/officeDocument/2006/relationships/tags" Target="../tags/tag197.xml"/><Relationship Id="rId57" Type="http://schemas.openxmlformats.org/officeDocument/2006/relationships/tags" Target="../tags/tag205.xml"/><Relationship Id="rId10" Type="http://schemas.openxmlformats.org/officeDocument/2006/relationships/tags" Target="../tags/tag158.xml"/><Relationship Id="rId31" Type="http://schemas.openxmlformats.org/officeDocument/2006/relationships/tags" Target="../tags/tag179.xml"/><Relationship Id="rId44" Type="http://schemas.openxmlformats.org/officeDocument/2006/relationships/tags" Target="../tags/tag192.xml"/><Relationship Id="rId52" Type="http://schemas.openxmlformats.org/officeDocument/2006/relationships/tags" Target="../tags/tag200.xml"/><Relationship Id="rId60" Type="http://schemas.openxmlformats.org/officeDocument/2006/relationships/tags" Target="../tags/tag208.xml"/><Relationship Id="rId65" Type="http://schemas.openxmlformats.org/officeDocument/2006/relationships/image" Target="../media/image305.png"/><Relationship Id="rId73" Type="http://schemas.openxmlformats.org/officeDocument/2006/relationships/image" Target="../media/image313.jpeg"/><Relationship Id="rId4" Type="http://schemas.openxmlformats.org/officeDocument/2006/relationships/tags" Target="../tags/tag152.xml"/><Relationship Id="rId9" Type="http://schemas.openxmlformats.org/officeDocument/2006/relationships/tags" Target="../tags/tag157.xml"/><Relationship Id="rId13" Type="http://schemas.openxmlformats.org/officeDocument/2006/relationships/tags" Target="../tags/tag161.xml"/><Relationship Id="rId18" Type="http://schemas.openxmlformats.org/officeDocument/2006/relationships/tags" Target="../tags/tag166.xml"/><Relationship Id="rId39" Type="http://schemas.openxmlformats.org/officeDocument/2006/relationships/tags" Target="../tags/tag187.xml"/><Relationship Id="rId34" Type="http://schemas.openxmlformats.org/officeDocument/2006/relationships/tags" Target="../tags/tag182.xml"/><Relationship Id="rId50" Type="http://schemas.openxmlformats.org/officeDocument/2006/relationships/tags" Target="../tags/tag198.xml"/><Relationship Id="rId55" Type="http://schemas.openxmlformats.org/officeDocument/2006/relationships/tags" Target="../tags/tag203.xml"/><Relationship Id="rId7" Type="http://schemas.openxmlformats.org/officeDocument/2006/relationships/tags" Target="../tags/tag155.xml"/><Relationship Id="rId71" Type="http://schemas.openxmlformats.org/officeDocument/2006/relationships/image" Target="../media/image311.png"/></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6.png"/><Relationship Id="rId18" Type="http://schemas.openxmlformats.org/officeDocument/2006/relationships/image" Target="../media/image19.e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5.png"/><Relationship Id="rId17" Type="http://schemas.openxmlformats.org/officeDocument/2006/relationships/oleObject" Target="../embeddings/oleObject6.bin"/><Relationship Id="rId2" Type="http://schemas.openxmlformats.org/officeDocument/2006/relationships/image" Target="../media/image9.jpeg"/><Relationship Id="rId16" Type="http://schemas.openxmlformats.org/officeDocument/2006/relationships/image" Target="../media/image18.jpeg"/><Relationship Id="rId20"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11.emf"/><Relationship Id="rId11" Type="http://schemas.openxmlformats.org/officeDocument/2006/relationships/image" Target="../media/image14.tiff"/><Relationship Id="rId5" Type="http://schemas.openxmlformats.org/officeDocument/2006/relationships/oleObject" Target="../embeddings/oleObject2.bin"/><Relationship Id="rId15" Type="http://schemas.openxmlformats.org/officeDocument/2006/relationships/image" Target="../media/image17.emf"/><Relationship Id="rId10" Type="http://schemas.openxmlformats.org/officeDocument/2006/relationships/image" Target="../media/image13.emf"/><Relationship Id="rId19" Type="http://schemas.openxmlformats.org/officeDocument/2006/relationships/image" Target="../media/image20.jpeg"/><Relationship Id="rId4" Type="http://schemas.openxmlformats.org/officeDocument/2006/relationships/image" Target="../media/image10.emf"/><Relationship Id="rId9" Type="http://schemas.openxmlformats.org/officeDocument/2006/relationships/oleObject" Target="../embeddings/oleObject4.bin"/><Relationship Id="rId14" Type="http://schemas.openxmlformats.org/officeDocument/2006/relationships/oleObject" Target="../embeddings/oleObject5.bin"/></Relationships>
</file>

<file path=ppt/slides/_rels/slide40.xml.rels><?xml version="1.0" encoding="UTF-8" standalone="yes"?>
<Relationships xmlns="http://schemas.openxmlformats.org/package/2006/relationships"><Relationship Id="rId13" Type="http://schemas.openxmlformats.org/officeDocument/2006/relationships/tags" Target="../tags/tag222.xml"/><Relationship Id="rId18" Type="http://schemas.openxmlformats.org/officeDocument/2006/relationships/tags" Target="../tags/tag227.xml"/><Relationship Id="rId26" Type="http://schemas.openxmlformats.org/officeDocument/2006/relationships/tags" Target="../tags/tag235.xml"/><Relationship Id="rId39" Type="http://schemas.openxmlformats.org/officeDocument/2006/relationships/image" Target="../media/image47.png"/><Relationship Id="rId21" Type="http://schemas.openxmlformats.org/officeDocument/2006/relationships/tags" Target="../tags/tag230.xml"/><Relationship Id="rId34" Type="http://schemas.openxmlformats.org/officeDocument/2006/relationships/image" Target="../media/image317.png"/><Relationship Id="rId7" Type="http://schemas.openxmlformats.org/officeDocument/2006/relationships/tags" Target="../tags/tag216.xml"/><Relationship Id="rId12" Type="http://schemas.openxmlformats.org/officeDocument/2006/relationships/tags" Target="../tags/tag221.xml"/><Relationship Id="rId17" Type="http://schemas.openxmlformats.org/officeDocument/2006/relationships/tags" Target="../tags/tag226.xml"/><Relationship Id="rId25" Type="http://schemas.openxmlformats.org/officeDocument/2006/relationships/tags" Target="../tags/tag234.xml"/><Relationship Id="rId33" Type="http://schemas.openxmlformats.org/officeDocument/2006/relationships/image" Target="../media/image316.png"/><Relationship Id="rId38" Type="http://schemas.openxmlformats.org/officeDocument/2006/relationships/image" Target="../media/image321.png"/><Relationship Id="rId2" Type="http://schemas.openxmlformats.org/officeDocument/2006/relationships/tags" Target="../tags/tag211.xml"/><Relationship Id="rId16" Type="http://schemas.openxmlformats.org/officeDocument/2006/relationships/tags" Target="../tags/tag225.xml"/><Relationship Id="rId20" Type="http://schemas.openxmlformats.org/officeDocument/2006/relationships/tags" Target="../tags/tag229.xml"/><Relationship Id="rId29" Type="http://schemas.openxmlformats.org/officeDocument/2006/relationships/tags" Target="../tags/tag238.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tags" Target="../tags/tag220.xml"/><Relationship Id="rId24" Type="http://schemas.openxmlformats.org/officeDocument/2006/relationships/tags" Target="../tags/tag233.xml"/><Relationship Id="rId32" Type="http://schemas.openxmlformats.org/officeDocument/2006/relationships/image" Target="../media/image315.png"/><Relationship Id="rId37" Type="http://schemas.openxmlformats.org/officeDocument/2006/relationships/image" Target="../media/image320.png"/><Relationship Id="rId5" Type="http://schemas.openxmlformats.org/officeDocument/2006/relationships/tags" Target="../tags/tag214.xml"/><Relationship Id="rId15" Type="http://schemas.openxmlformats.org/officeDocument/2006/relationships/tags" Target="../tags/tag224.xml"/><Relationship Id="rId23" Type="http://schemas.openxmlformats.org/officeDocument/2006/relationships/tags" Target="../tags/tag232.xml"/><Relationship Id="rId28" Type="http://schemas.openxmlformats.org/officeDocument/2006/relationships/tags" Target="../tags/tag237.xml"/><Relationship Id="rId36" Type="http://schemas.openxmlformats.org/officeDocument/2006/relationships/image" Target="../media/image319.png"/><Relationship Id="rId10" Type="http://schemas.openxmlformats.org/officeDocument/2006/relationships/tags" Target="../tags/tag219.xml"/><Relationship Id="rId19" Type="http://schemas.openxmlformats.org/officeDocument/2006/relationships/tags" Target="../tags/tag228.xml"/><Relationship Id="rId31" Type="http://schemas.openxmlformats.org/officeDocument/2006/relationships/notesSlide" Target="../notesSlides/notesSlide9.xml"/><Relationship Id="rId4" Type="http://schemas.openxmlformats.org/officeDocument/2006/relationships/tags" Target="../tags/tag213.xml"/><Relationship Id="rId9" Type="http://schemas.openxmlformats.org/officeDocument/2006/relationships/tags" Target="../tags/tag218.xml"/><Relationship Id="rId14" Type="http://schemas.openxmlformats.org/officeDocument/2006/relationships/tags" Target="../tags/tag223.xml"/><Relationship Id="rId22" Type="http://schemas.openxmlformats.org/officeDocument/2006/relationships/tags" Target="../tags/tag231.xml"/><Relationship Id="rId27" Type="http://schemas.openxmlformats.org/officeDocument/2006/relationships/tags" Target="../tags/tag236.xml"/><Relationship Id="rId30" Type="http://schemas.openxmlformats.org/officeDocument/2006/relationships/slideLayout" Target="../slideLayouts/slideLayout7.xml"/><Relationship Id="rId35" Type="http://schemas.openxmlformats.org/officeDocument/2006/relationships/image" Target="../media/image318.png"/><Relationship Id="rId8" Type="http://schemas.openxmlformats.org/officeDocument/2006/relationships/tags" Target="../tags/tag217.xml"/><Relationship Id="rId3" Type="http://schemas.openxmlformats.org/officeDocument/2006/relationships/tags" Target="../tags/tag212.xml"/></Relationships>
</file>

<file path=ppt/slides/_rels/slide41.xml.rels><?xml version="1.0" encoding="UTF-8" standalone="yes"?>
<Relationships xmlns="http://schemas.openxmlformats.org/package/2006/relationships"><Relationship Id="rId13" Type="http://schemas.openxmlformats.org/officeDocument/2006/relationships/tags" Target="../tags/tag251.xml"/><Relationship Id="rId18" Type="http://schemas.openxmlformats.org/officeDocument/2006/relationships/tags" Target="../tags/tag256.xml"/><Relationship Id="rId26" Type="http://schemas.openxmlformats.org/officeDocument/2006/relationships/tags" Target="../tags/tag264.xml"/><Relationship Id="rId39" Type="http://schemas.openxmlformats.org/officeDocument/2006/relationships/tags" Target="../tags/tag277.xml"/><Relationship Id="rId21" Type="http://schemas.openxmlformats.org/officeDocument/2006/relationships/tags" Target="../tags/tag259.xml"/><Relationship Id="rId34" Type="http://schemas.openxmlformats.org/officeDocument/2006/relationships/tags" Target="../tags/tag272.xml"/><Relationship Id="rId42" Type="http://schemas.openxmlformats.org/officeDocument/2006/relationships/tags" Target="../tags/tag280.xml"/><Relationship Id="rId47" Type="http://schemas.openxmlformats.org/officeDocument/2006/relationships/image" Target="../media/image322.png"/><Relationship Id="rId50" Type="http://schemas.openxmlformats.org/officeDocument/2006/relationships/image" Target="../media/image325.jpeg"/><Relationship Id="rId55" Type="http://schemas.openxmlformats.org/officeDocument/2006/relationships/image" Target="../media/image47.png"/><Relationship Id="rId7" Type="http://schemas.openxmlformats.org/officeDocument/2006/relationships/tags" Target="../tags/tag245.xml"/><Relationship Id="rId2" Type="http://schemas.openxmlformats.org/officeDocument/2006/relationships/tags" Target="../tags/tag240.xml"/><Relationship Id="rId16" Type="http://schemas.openxmlformats.org/officeDocument/2006/relationships/tags" Target="../tags/tag254.xml"/><Relationship Id="rId29" Type="http://schemas.openxmlformats.org/officeDocument/2006/relationships/tags" Target="../tags/tag267.xml"/><Relationship Id="rId11" Type="http://schemas.openxmlformats.org/officeDocument/2006/relationships/tags" Target="../tags/tag249.xml"/><Relationship Id="rId24" Type="http://schemas.openxmlformats.org/officeDocument/2006/relationships/tags" Target="../tags/tag262.xml"/><Relationship Id="rId32" Type="http://schemas.openxmlformats.org/officeDocument/2006/relationships/tags" Target="../tags/tag270.xml"/><Relationship Id="rId37" Type="http://schemas.openxmlformats.org/officeDocument/2006/relationships/tags" Target="../tags/tag275.xml"/><Relationship Id="rId40" Type="http://schemas.openxmlformats.org/officeDocument/2006/relationships/tags" Target="../tags/tag278.xml"/><Relationship Id="rId45" Type="http://schemas.openxmlformats.org/officeDocument/2006/relationships/tags" Target="../tags/tag283.xml"/><Relationship Id="rId53" Type="http://schemas.openxmlformats.org/officeDocument/2006/relationships/image" Target="../media/image328.png"/><Relationship Id="rId5" Type="http://schemas.openxmlformats.org/officeDocument/2006/relationships/tags" Target="../tags/tag243.xml"/><Relationship Id="rId10" Type="http://schemas.openxmlformats.org/officeDocument/2006/relationships/tags" Target="../tags/tag248.xml"/><Relationship Id="rId19" Type="http://schemas.openxmlformats.org/officeDocument/2006/relationships/tags" Target="../tags/tag257.xml"/><Relationship Id="rId31" Type="http://schemas.openxmlformats.org/officeDocument/2006/relationships/tags" Target="../tags/tag269.xml"/><Relationship Id="rId44" Type="http://schemas.openxmlformats.org/officeDocument/2006/relationships/tags" Target="../tags/tag282.xml"/><Relationship Id="rId52" Type="http://schemas.openxmlformats.org/officeDocument/2006/relationships/image" Target="../media/image327.png"/><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tags" Target="../tags/tag252.xml"/><Relationship Id="rId22" Type="http://schemas.openxmlformats.org/officeDocument/2006/relationships/tags" Target="../tags/tag260.xml"/><Relationship Id="rId27" Type="http://schemas.openxmlformats.org/officeDocument/2006/relationships/tags" Target="../tags/tag265.xml"/><Relationship Id="rId30" Type="http://schemas.openxmlformats.org/officeDocument/2006/relationships/tags" Target="../tags/tag268.xml"/><Relationship Id="rId35" Type="http://schemas.openxmlformats.org/officeDocument/2006/relationships/tags" Target="../tags/tag273.xml"/><Relationship Id="rId43" Type="http://schemas.openxmlformats.org/officeDocument/2006/relationships/tags" Target="../tags/tag281.xml"/><Relationship Id="rId48" Type="http://schemas.openxmlformats.org/officeDocument/2006/relationships/image" Target="../media/image323.jpeg"/><Relationship Id="rId8" Type="http://schemas.openxmlformats.org/officeDocument/2006/relationships/tags" Target="../tags/tag246.xml"/><Relationship Id="rId51" Type="http://schemas.openxmlformats.org/officeDocument/2006/relationships/image" Target="../media/image326.png"/><Relationship Id="rId3" Type="http://schemas.openxmlformats.org/officeDocument/2006/relationships/tags" Target="../tags/tag241.xml"/><Relationship Id="rId12" Type="http://schemas.openxmlformats.org/officeDocument/2006/relationships/tags" Target="../tags/tag250.xml"/><Relationship Id="rId17" Type="http://schemas.openxmlformats.org/officeDocument/2006/relationships/tags" Target="../tags/tag255.xml"/><Relationship Id="rId25" Type="http://schemas.openxmlformats.org/officeDocument/2006/relationships/tags" Target="../tags/tag263.xml"/><Relationship Id="rId33" Type="http://schemas.openxmlformats.org/officeDocument/2006/relationships/tags" Target="../tags/tag271.xml"/><Relationship Id="rId38" Type="http://schemas.openxmlformats.org/officeDocument/2006/relationships/tags" Target="../tags/tag276.xml"/><Relationship Id="rId46" Type="http://schemas.openxmlformats.org/officeDocument/2006/relationships/slideLayout" Target="../slideLayouts/slideLayout7.xml"/><Relationship Id="rId20" Type="http://schemas.openxmlformats.org/officeDocument/2006/relationships/tags" Target="../tags/tag258.xml"/><Relationship Id="rId41" Type="http://schemas.openxmlformats.org/officeDocument/2006/relationships/tags" Target="../tags/tag279.xml"/><Relationship Id="rId54" Type="http://schemas.openxmlformats.org/officeDocument/2006/relationships/image" Target="../media/image329.png"/><Relationship Id="rId1" Type="http://schemas.openxmlformats.org/officeDocument/2006/relationships/tags" Target="../tags/tag239.xml"/><Relationship Id="rId6" Type="http://schemas.openxmlformats.org/officeDocument/2006/relationships/tags" Target="../tags/tag244.xml"/><Relationship Id="rId15" Type="http://schemas.openxmlformats.org/officeDocument/2006/relationships/tags" Target="../tags/tag253.xml"/><Relationship Id="rId23" Type="http://schemas.openxmlformats.org/officeDocument/2006/relationships/tags" Target="../tags/tag261.xml"/><Relationship Id="rId28" Type="http://schemas.openxmlformats.org/officeDocument/2006/relationships/tags" Target="../tags/tag266.xml"/><Relationship Id="rId36" Type="http://schemas.openxmlformats.org/officeDocument/2006/relationships/tags" Target="../tags/tag274.xml"/><Relationship Id="rId49" Type="http://schemas.openxmlformats.org/officeDocument/2006/relationships/image" Target="../media/image324.png"/></Relationships>
</file>

<file path=ppt/slides/_rels/slide42.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slideLayout" Target="../slideLayouts/slideLayout7.xml"/><Relationship Id="rId1" Type="http://schemas.openxmlformats.org/officeDocument/2006/relationships/tags" Target="../tags/tag284.xml"/><Relationship Id="rId5" Type="http://schemas.openxmlformats.org/officeDocument/2006/relationships/image" Target="../media/image2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jpeg"/><Relationship Id="rId7"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jpeg"/><Relationship Id="rId7" Type="http://schemas.openxmlformats.org/officeDocument/2006/relationships/image" Target="../media/image32.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3.pn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jpeg"/><Relationship Id="rId7" Type="http://schemas.openxmlformats.org/officeDocument/2006/relationships/image" Target="../media/image38.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3.png"/><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2.jpeg"/><Relationship Id="rId7" Type="http://schemas.openxmlformats.org/officeDocument/2006/relationships/image" Target="../media/image44.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3.png"/><Relationship Id="rId9"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6530" y="-535157"/>
            <a:ext cx="13602795" cy="3770263"/>
          </a:xfrm>
          <a:prstGeom prst="rect">
            <a:avLst/>
          </a:prstGeom>
          <a:noFill/>
          <a:effectLst>
            <a:outerShdw blurRad="304800" dist="304800" dir="5400000" sx="36000" sy="36000" algn="ctr" rotWithShape="0">
              <a:schemeClr val="tx1"/>
            </a:outerShdw>
          </a:effectLst>
        </p:spPr>
        <p:txBody>
          <a:bodyPr wrap="square" rtlCol="0">
            <a:spAutoFit/>
          </a:bodyPr>
          <a:lstStyle/>
          <a:p>
            <a:pPr algn="l"/>
            <a:r>
              <a:rPr lang="en-US" altLang="zh-CN" sz="23900" b="1" kern="0" dirty="0">
                <a:solidFill>
                  <a:schemeClr val="bg1">
                    <a:lumMod val="95000"/>
                    <a:alpha val="35000"/>
                  </a:schemeClr>
                </a:solidFill>
                <a:latin typeface="Arial Black" panose="020B0A04020102090204" pitchFamily="34" charset="0"/>
                <a:ea typeface="思源黑体 CN Heavy" panose="020B0A00000000000000" pitchFamily="34" charset="-122"/>
                <a:cs typeface="Arial" panose="020B0604020202020204" pitchFamily="34" charset="0"/>
              </a:rPr>
              <a:t>INSIZE</a:t>
            </a:r>
            <a:endParaRPr lang="zh-CN" altLang="en-US" sz="23900" b="1" kern="0" dirty="0">
              <a:solidFill>
                <a:schemeClr val="bg1">
                  <a:lumMod val="95000"/>
                  <a:alpha val="35000"/>
                </a:schemeClr>
              </a:solidFill>
              <a:effectLst/>
              <a:latin typeface="Arial Black" panose="020B0A04020102090204" pitchFamily="34" charset="0"/>
              <a:ea typeface="思源黑体 CN Heavy" panose="020B0A00000000000000" pitchFamily="34" charset="-122"/>
              <a:cs typeface="Arial" panose="020B0604020202020204" pitchFamily="34" charset="0"/>
            </a:endParaRPr>
          </a:p>
        </p:txBody>
      </p:sp>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rcRect b="3681"/>
          <a:stretch>
            <a:fillRect/>
          </a:stretch>
        </p:blipFill>
        <p:spPr>
          <a:xfrm>
            <a:off x="-5562" y="0"/>
            <a:ext cx="12200601" cy="6868633"/>
          </a:xfrm>
          <a:prstGeom prst="rect">
            <a:avLst/>
          </a:prstGeom>
        </p:spPr>
      </p:pic>
      <p:sp>
        <p:nvSpPr>
          <p:cNvPr id="11" name="矩形 10"/>
          <p:cNvSpPr/>
          <p:nvPr/>
        </p:nvSpPr>
        <p:spPr>
          <a:xfrm>
            <a:off x="-8602" y="5662613"/>
            <a:ext cx="12200601" cy="1206020"/>
          </a:xfrm>
          <a:prstGeom prst="rect">
            <a:avLst/>
          </a:prstGeom>
          <a:solidFill>
            <a:srgbClr val="FFFFFF"/>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 name="文本框 11"/>
          <p:cNvSpPr txBox="1"/>
          <p:nvPr/>
        </p:nvSpPr>
        <p:spPr>
          <a:xfrm>
            <a:off x="583102" y="6076671"/>
            <a:ext cx="2787943" cy="430887"/>
          </a:xfrm>
          <a:prstGeom prst="rect">
            <a:avLst/>
          </a:prstGeom>
          <a:noFill/>
          <a:effectLst>
            <a:outerShdw blurRad="304800" dist="304800" dir="5400000" sx="36000" sy="36000" algn="ctr" rotWithShape="0">
              <a:schemeClr val="tx1"/>
            </a:outerShdw>
          </a:effectLst>
        </p:spPr>
        <p:txBody>
          <a:bodyPr wrap="none" rtlCol="0">
            <a:spAutoFit/>
          </a:bodyPr>
          <a:lstStyle/>
          <a:p>
            <a:pPr algn="l"/>
            <a:r>
              <a:rPr lang="en-US" altLang="zh-CN" sz="2200" b="0" kern="0" dirty="0">
                <a:solidFill>
                  <a:srgbClr val="00684D"/>
                </a:solidFill>
                <a:latin typeface="Arial Black" panose="020B0A04020102090204" pitchFamily="34" charset="0"/>
                <a:ea typeface="思源黑体 CN Heavy" panose="020B0A00000000000000" pitchFamily="34" charset="-122"/>
                <a:cs typeface="Arial" panose="020B0604020202020204" pitchFamily="34" charset="0"/>
              </a:rPr>
              <a:t>INSIZE CO., LTD.</a:t>
            </a:r>
            <a:endParaRPr lang="en-US" altLang="zh-CN" sz="2200" b="0" kern="0" dirty="0">
              <a:solidFill>
                <a:srgbClr val="00684D"/>
              </a:solidFill>
              <a:effectLst/>
              <a:latin typeface="Arial Black" panose="020B0A04020102090204" pitchFamily="34" charset="0"/>
              <a:ea typeface="思源黑体 CN Heavy" panose="020B0A00000000000000" pitchFamily="34" charset="-122"/>
              <a:cs typeface="Arial" panose="020B0604020202020204" pitchFamily="34" charset="0"/>
            </a:endParaRPr>
          </a:p>
        </p:txBody>
      </p:sp>
      <p:sp>
        <p:nvSpPr>
          <p:cNvPr id="2" name="文本框 1"/>
          <p:cNvSpPr txBox="1"/>
          <p:nvPr/>
        </p:nvSpPr>
        <p:spPr>
          <a:xfrm>
            <a:off x="10904672" y="6430298"/>
            <a:ext cx="1055097" cy="276999"/>
          </a:xfrm>
          <a:prstGeom prst="rect">
            <a:avLst/>
          </a:prstGeom>
          <a:noFill/>
        </p:spPr>
        <p:txBody>
          <a:bodyPr wrap="none" rtlCol="0">
            <a:spAutoFit/>
          </a:bodyPr>
          <a:lstStyle/>
          <a:p>
            <a:pPr algn="l"/>
            <a:r>
              <a:rPr lang="en-US" altLang="zh-CN" sz="1200" b="0" kern="0" dirty="0">
                <a:solidFill>
                  <a:schemeClr val="tx1">
                    <a:lumMod val="50000"/>
                    <a:lumOff val="50000"/>
                  </a:schemeClr>
                </a:solidFill>
                <a:effectLst/>
                <a:latin typeface="Arial" panose="020B0604020202020204" pitchFamily="34" charset="0"/>
                <a:ea typeface="思源黑体" panose="020B0500000000000000" pitchFamily="34" charset="-122"/>
                <a:cs typeface="Arial" panose="020B0604020202020204" pitchFamily="34" charset="0"/>
              </a:rPr>
              <a:t>V.</a:t>
            </a:r>
            <a:r>
              <a:rPr lang="en-US" altLang="zh-CN" sz="1200" kern="0" dirty="0">
                <a:solidFill>
                  <a:schemeClr val="tx1">
                    <a:lumMod val="50000"/>
                    <a:lumOff val="50000"/>
                  </a:schemeClr>
                </a:solidFill>
                <a:latin typeface="Arial" panose="020B0604020202020204" pitchFamily="34" charset="0"/>
                <a:ea typeface="思源黑体" panose="020B0500000000000000" pitchFamily="34" charset="-122"/>
                <a:cs typeface="Arial" panose="020B0604020202020204" pitchFamily="34" charset="0"/>
              </a:rPr>
              <a:t>2</a:t>
            </a:r>
            <a:r>
              <a:rPr lang="en-US" altLang="zh-CN" sz="1200" b="0" kern="0" dirty="0">
                <a:solidFill>
                  <a:schemeClr val="tx1">
                    <a:lumMod val="50000"/>
                    <a:lumOff val="50000"/>
                  </a:schemeClr>
                </a:solidFill>
                <a:effectLst/>
                <a:latin typeface="Arial" panose="020B0604020202020204" pitchFamily="34" charset="0"/>
                <a:ea typeface="思源黑体" panose="020B0500000000000000" pitchFamily="34" charset="-122"/>
                <a:cs typeface="Arial" panose="020B0604020202020204" pitchFamily="34" charset="0"/>
              </a:rPr>
              <a:t>  </a:t>
            </a:r>
            <a:r>
              <a:rPr lang="en-US" altLang="zh-CN" sz="1200" kern="0" dirty="0">
                <a:solidFill>
                  <a:schemeClr val="tx1">
                    <a:lumMod val="50000"/>
                    <a:lumOff val="50000"/>
                  </a:schemeClr>
                </a:solidFill>
                <a:latin typeface="Arial" panose="020B0604020202020204" pitchFamily="34" charset="0"/>
                <a:ea typeface="思源黑体" panose="020B0500000000000000" pitchFamily="34" charset="-122"/>
                <a:cs typeface="Arial" panose="020B0604020202020204" pitchFamily="34" charset="0"/>
              </a:rPr>
              <a:t>08</a:t>
            </a:r>
            <a:r>
              <a:rPr lang="en-US" altLang="zh-CN" sz="1200" b="0" kern="0" dirty="0">
                <a:solidFill>
                  <a:schemeClr val="tx1">
                    <a:lumMod val="50000"/>
                    <a:lumOff val="50000"/>
                  </a:schemeClr>
                </a:solidFill>
                <a:effectLst/>
                <a:latin typeface="Arial" panose="020B0604020202020204" pitchFamily="34" charset="0"/>
                <a:ea typeface="思源黑体" panose="020B0500000000000000" pitchFamily="34" charset="-122"/>
                <a:cs typeface="Arial" panose="020B0604020202020204" pitchFamily="34" charset="0"/>
              </a:rPr>
              <a:t>.2026</a:t>
            </a:r>
            <a:endParaRPr lang="zh-CN" altLang="en-US" sz="1200" b="0" kern="0" dirty="0">
              <a:solidFill>
                <a:schemeClr val="tx1">
                  <a:lumMod val="50000"/>
                  <a:lumOff val="50000"/>
                </a:schemeClr>
              </a:solidFill>
              <a:effectLst/>
              <a:latin typeface="Arial" panose="020B0604020202020204" pitchFamily="34" charset="0"/>
              <a:ea typeface="思源黑体" panose="020B0500000000000000" pitchFamily="34" charset="-122"/>
              <a:cs typeface="Arial" panose="020B0604020202020204" pitchFamily="34" charset="0"/>
            </a:endParaRPr>
          </a:p>
        </p:txBody>
      </p:sp>
      <p:sp>
        <p:nvSpPr>
          <p:cNvPr id="3" name="矩形 2"/>
          <p:cNvSpPr/>
          <p:nvPr/>
        </p:nvSpPr>
        <p:spPr>
          <a:xfrm>
            <a:off x="11155542" y="5973354"/>
            <a:ext cx="690972" cy="45719"/>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0784050" y="6076671"/>
            <a:ext cx="1224931" cy="261610"/>
          </a:xfrm>
          <a:prstGeom prst="rect">
            <a:avLst/>
          </a:prstGeom>
          <a:noFill/>
        </p:spPr>
        <p:txBody>
          <a:bodyPr wrap="square">
            <a:spAutoFit/>
          </a:bodyPr>
          <a:lstStyle/>
          <a:p>
            <a:r>
              <a:rPr lang="zh-CN" altLang="en-US" sz="1050" dirty="0">
                <a:solidFill>
                  <a:schemeClr val="tx1">
                    <a:lumMod val="65000"/>
                    <a:lumOff val="35000"/>
                  </a:schemeClr>
                </a:solidFill>
                <a:latin typeface="Arial" panose="020B0604020202020204" pitchFamily="34" charset="0"/>
                <a:cs typeface="Arial" panose="020B0604020202020204" pitchFamily="34" charset="0"/>
              </a:rPr>
              <a:t>www.insize.</a:t>
            </a:r>
            <a:r>
              <a:rPr lang="en-US" altLang="zh-CN" sz="1100" dirty="0">
                <a:solidFill>
                  <a:schemeClr val="tx1">
                    <a:lumMod val="65000"/>
                    <a:lumOff val="35000"/>
                  </a:schemeClr>
                </a:solidFill>
                <a:latin typeface="Arial" panose="020B0604020202020204" pitchFamily="34" charset="0"/>
                <a:cs typeface="Arial" panose="020B0604020202020204" pitchFamily="34" charset="0"/>
              </a:rPr>
              <a:t>com</a:t>
            </a:r>
            <a:endParaRPr lang="zh-CN" altLang="en-US" sz="105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7" name="组合 16"/>
          <p:cNvGrpSpPr/>
          <p:nvPr/>
        </p:nvGrpSpPr>
        <p:grpSpPr>
          <a:xfrm>
            <a:off x="10185310" y="419691"/>
            <a:ext cx="1774459" cy="200055"/>
            <a:chOff x="9738091" y="357177"/>
            <a:chExt cx="1774459" cy="200055"/>
          </a:xfrm>
        </p:grpSpPr>
        <p:sp>
          <p:nvSpPr>
            <p:cNvPr id="6" name="文本框 5"/>
            <p:cNvSpPr txBox="1"/>
            <p:nvPr/>
          </p:nvSpPr>
          <p:spPr>
            <a:xfrm>
              <a:off x="9738091" y="357177"/>
              <a:ext cx="1774459" cy="200055"/>
            </a:xfrm>
            <a:prstGeom prst="rect">
              <a:avLst/>
            </a:prstGeom>
            <a:noFill/>
            <a:ln w="6350">
              <a:solidFill>
                <a:schemeClr val="tx1">
                  <a:lumMod val="75000"/>
                  <a:lumOff val="25000"/>
                </a:schemeClr>
              </a:solidFill>
            </a:ln>
          </p:spPr>
          <p:txBody>
            <a:bodyPr wrap="square">
              <a:spAutoFit/>
            </a:bodyPr>
            <a:lstStyle/>
            <a:p>
              <a:r>
                <a:rPr lang="en-US" altLang="zh-CN" sz="700" i="1" dirty="0">
                  <a:solidFill>
                    <a:schemeClr val="tx1">
                      <a:lumMod val="75000"/>
                      <a:lumOff val="25000"/>
                    </a:schemeClr>
                  </a:solidFill>
                  <a:latin typeface="Arial" panose="020B0604020202020204" pitchFamily="34" charset="0"/>
                  <a:cs typeface="Arial" panose="020B0604020202020204" pitchFamily="34" charset="0"/>
                </a:rPr>
                <a:t>Quality</a:t>
              </a:r>
              <a:r>
                <a:rPr lang="zh-CN" altLang="en-US" sz="700" i="1" dirty="0">
                  <a:solidFill>
                    <a:schemeClr val="tx1">
                      <a:lumMod val="75000"/>
                      <a:lumOff val="25000"/>
                    </a:schemeClr>
                  </a:solidFill>
                  <a:latin typeface="Arial" panose="020B0604020202020204" pitchFamily="34" charset="0"/>
                  <a:cs typeface="Arial" panose="020B0604020202020204" pitchFamily="34" charset="0"/>
                </a:rPr>
                <a:t>     </a:t>
              </a:r>
              <a:r>
                <a:rPr lang="en-US" altLang="zh-CN" sz="700" i="1" dirty="0">
                  <a:solidFill>
                    <a:schemeClr val="tx1">
                      <a:lumMod val="75000"/>
                      <a:lumOff val="25000"/>
                    </a:schemeClr>
                  </a:solidFill>
                  <a:latin typeface="Arial" panose="020B0604020202020204" pitchFamily="34" charset="0"/>
                  <a:cs typeface="Arial" panose="020B0604020202020204" pitchFamily="34" charset="0"/>
                </a:rPr>
                <a:t>Innovation</a:t>
              </a:r>
              <a:r>
                <a:rPr lang="zh-CN" altLang="en-US" sz="700" i="1" dirty="0">
                  <a:solidFill>
                    <a:schemeClr val="tx1">
                      <a:lumMod val="75000"/>
                      <a:lumOff val="25000"/>
                    </a:schemeClr>
                  </a:solidFill>
                  <a:latin typeface="Arial" panose="020B0604020202020204" pitchFamily="34" charset="0"/>
                  <a:cs typeface="Arial" panose="020B0604020202020204" pitchFamily="34" charset="0"/>
                </a:rPr>
                <a:t>     </a:t>
              </a:r>
              <a:r>
                <a:rPr lang="en-US" altLang="zh-CN" sz="700" i="1" dirty="0">
                  <a:solidFill>
                    <a:schemeClr val="tx1">
                      <a:lumMod val="75000"/>
                      <a:lumOff val="25000"/>
                    </a:schemeClr>
                  </a:solidFill>
                  <a:latin typeface="Arial" panose="020B0604020202020204" pitchFamily="34" charset="0"/>
                  <a:cs typeface="Arial" panose="020B0604020202020204" pitchFamily="34" charset="0"/>
                </a:rPr>
                <a:t>Service</a:t>
              </a:r>
              <a:r>
                <a:rPr lang="zh-CN" altLang="en-US" sz="700" i="1" dirty="0">
                  <a:solidFill>
                    <a:schemeClr val="tx1">
                      <a:lumMod val="75000"/>
                      <a:lumOff val="25000"/>
                    </a:schemeClr>
                  </a:solidFill>
                  <a:latin typeface="Arial" panose="020B0604020202020204" pitchFamily="34" charset="0"/>
                  <a:cs typeface="Arial" panose="020B0604020202020204" pitchFamily="34" charset="0"/>
                </a:rPr>
                <a:t>     </a:t>
              </a:r>
              <a:r>
                <a:rPr lang="en-US" altLang="zh-CN" sz="700" i="1" dirty="0">
                  <a:solidFill>
                    <a:schemeClr val="tx1">
                      <a:lumMod val="75000"/>
                      <a:lumOff val="25000"/>
                    </a:schemeClr>
                  </a:solidFill>
                  <a:latin typeface="Arial" panose="020B0604020202020204" pitchFamily="34" charset="0"/>
                  <a:cs typeface="Arial" panose="020B0604020202020204" pitchFamily="34" charset="0"/>
                </a:rPr>
                <a:t>Value</a:t>
              </a:r>
              <a:endParaRPr lang="zh-CN" altLang="en-US" sz="700" i="1"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16" name="组合 15"/>
            <p:cNvGrpSpPr/>
            <p:nvPr/>
          </p:nvGrpSpPr>
          <p:grpSpPr>
            <a:xfrm>
              <a:off x="10170427" y="380541"/>
              <a:ext cx="965488" cy="148703"/>
              <a:chOff x="10269621" y="371016"/>
              <a:chExt cx="965488" cy="203153"/>
            </a:xfrm>
          </p:grpSpPr>
          <p:cxnSp>
            <p:nvCxnSpPr>
              <p:cNvPr id="13" name="直接连接符 12"/>
              <p:cNvCxnSpPr/>
              <p:nvPr/>
            </p:nvCxnSpPr>
            <p:spPr>
              <a:xfrm>
                <a:off x="10812863" y="371016"/>
                <a:ext cx="0" cy="203153"/>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11235109" y="371016"/>
                <a:ext cx="0" cy="203153"/>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0269621" y="371016"/>
                <a:ext cx="0" cy="203153"/>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630"/>
            <a:ext cx="4487545" cy="462691"/>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Smart Measurement</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78" name="组合 77"/>
          <p:cNvGrpSpPr/>
          <p:nvPr/>
        </p:nvGrpSpPr>
        <p:grpSpPr>
          <a:xfrm>
            <a:off x="514019" y="2733793"/>
            <a:ext cx="3835555" cy="2343032"/>
            <a:chOff x="514019" y="1451408"/>
            <a:chExt cx="3835555" cy="2343032"/>
          </a:xfrm>
        </p:grpSpPr>
        <p:sp>
          <p:nvSpPr>
            <p:cNvPr id="71" name="矩形: 单圆角 70"/>
            <p:cNvSpPr/>
            <p:nvPr/>
          </p:nvSpPr>
          <p:spPr>
            <a:xfrm>
              <a:off x="612193" y="1451408"/>
              <a:ext cx="3737381" cy="2343032"/>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2" name="组合 71"/>
            <p:cNvGrpSpPr/>
            <p:nvPr/>
          </p:nvGrpSpPr>
          <p:grpSpPr>
            <a:xfrm>
              <a:off x="514019" y="1528153"/>
              <a:ext cx="2325362" cy="384225"/>
              <a:chOff x="514019" y="1528153"/>
              <a:chExt cx="2325362" cy="384225"/>
            </a:xfrm>
          </p:grpSpPr>
          <p:sp>
            <p:nvSpPr>
              <p:cNvPr id="518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矩形: 单圆角 68"/>
              <p:cNvSpPr/>
              <p:nvPr/>
            </p:nvSpPr>
            <p:spPr>
              <a:xfrm>
                <a:off x="515929" y="1528153"/>
                <a:ext cx="232345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37" name="文本框 49"/>
          <p:cNvSpPr txBox="1"/>
          <p:nvPr/>
        </p:nvSpPr>
        <p:spPr>
          <a:xfrm>
            <a:off x="598995" y="2863102"/>
            <a:ext cx="2154729" cy="224229"/>
          </a:xfrm>
          <a:prstGeom prst="rect">
            <a:avLst/>
          </a:prstGeom>
          <a:noFill/>
        </p:spPr>
        <p:txBody>
          <a:bodyPr wrap="square" rtlCol="0">
            <a:spAutoFit/>
          </a:bodyPr>
          <a:lstStyle/>
          <a:p>
            <a:pPr marL="450850" indent="-450850">
              <a:lnSpc>
                <a:spcPct val="85000"/>
              </a:lnSpc>
              <a:buClr>
                <a:srgbClr val="3366FF"/>
              </a:buClr>
              <a:buFont typeface="Arial" panose="020B0604020202020204" pitchFamily="34" charset="0"/>
              <a:buNone/>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SPC Measurement Station</a:t>
            </a:r>
            <a:endParaRPr lang="zh-CN" altLang="en-US"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t="4864" r="14181" b="2868"/>
          <a:stretch>
            <a:fillRect/>
          </a:stretch>
        </p:blipFill>
        <p:spPr>
          <a:xfrm>
            <a:off x="1786673" y="3175040"/>
            <a:ext cx="1147027" cy="1849838"/>
          </a:xfrm>
          <a:prstGeom prst="rect">
            <a:avLst/>
          </a:prstGeom>
        </p:spPr>
      </p:pic>
      <p:sp>
        <p:nvSpPr>
          <p:cNvPr id="6"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2" name="图片 1">
            <a:extLst>
              <a:ext uri="{FF2B5EF4-FFF2-40B4-BE49-F238E27FC236}">
                <a16:creationId xmlns:a16="http://schemas.microsoft.com/office/drawing/2014/main" id="{9BE7C33E-0D20-E251-DDEC-4A406FFF27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9" name="文本框 5248"/>
          <p:cNvSpPr txBox="1"/>
          <p:nvPr/>
        </p:nvSpPr>
        <p:spPr>
          <a:xfrm>
            <a:off x="1760943" y="468486"/>
            <a:ext cx="5396220" cy="460191"/>
          </a:xfrm>
          <a:prstGeom prst="rect">
            <a:avLst/>
          </a:prstGeom>
          <a:noFill/>
        </p:spPr>
        <p:txBody>
          <a:bodyPr wrap="square">
            <a:spAutoFit/>
          </a:bodyPr>
          <a:lstStyle>
            <a:defPPr>
              <a:defRPr lang="zh-CN"/>
            </a:defPPr>
            <a:lvl1pPr marL="450850" indent="-450850">
              <a:lnSpc>
                <a:spcPct val="85000"/>
              </a:lnSpc>
              <a:buClr>
                <a:srgbClr val="3366FF"/>
              </a:buClr>
              <a:buFont typeface="Wingdings" panose="05000000000000000000" pitchFamily="2" charset="2"/>
              <a:buNone/>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Automatic Inspection</a:t>
            </a:r>
            <a:endParaRPr lang="zh-CN" altLang="en-US" dirty="0"/>
          </a:p>
        </p:txBody>
      </p:sp>
      <p:sp>
        <p:nvSpPr>
          <p:cNvPr id="5197" name="矩形: 单圆角 5196"/>
          <p:cNvSpPr/>
          <p:nvPr/>
        </p:nvSpPr>
        <p:spPr>
          <a:xfrm>
            <a:off x="613795" y="428862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199" name="等腰三角形 7"/>
          <p:cNvSpPr/>
          <p:nvPr/>
        </p:nvSpPr>
        <p:spPr>
          <a:xfrm rot="16200000">
            <a:off x="511125" y="474426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93" name="图片 9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401" y="4791118"/>
            <a:ext cx="730649" cy="931923"/>
          </a:xfrm>
          <a:prstGeom prst="rect">
            <a:avLst/>
          </a:prstGeom>
        </p:spPr>
      </p:pic>
      <p:sp>
        <p:nvSpPr>
          <p:cNvPr id="39" name="矩形: 单圆角 38"/>
          <p:cNvSpPr/>
          <p:nvPr/>
        </p:nvSpPr>
        <p:spPr>
          <a:xfrm>
            <a:off x="613795"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428" y="2576363"/>
            <a:ext cx="2035368" cy="1002849"/>
          </a:xfrm>
          <a:prstGeom prst="rect">
            <a:avLst/>
          </a:prstGeom>
        </p:spPr>
      </p:pic>
      <p:sp>
        <p:nvSpPr>
          <p:cNvPr id="28" name="矩形: 单圆角 27"/>
          <p:cNvSpPr/>
          <p:nvPr/>
        </p:nvSpPr>
        <p:spPr>
          <a:xfrm>
            <a:off x="9176836"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32" name="图片 31"/>
          <p:cNvPicPr>
            <a:picLocks noChangeAspect="1"/>
          </p:cNvPicPr>
          <p:nvPr/>
        </p:nvPicPr>
        <p:blipFill>
          <a:blip r:embed="rId4"/>
          <a:srcRect b="2948"/>
          <a:stretch>
            <a:fillRect/>
          </a:stretch>
        </p:blipFill>
        <p:spPr>
          <a:xfrm>
            <a:off x="9787356" y="2566722"/>
            <a:ext cx="1067969" cy="994515"/>
          </a:xfrm>
          <a:prstGeom prst="rect">
            <a:avLst/>
          </a:prstGeom>
        </p:spPr>
      </p:pic>
      <p:grpSp>
        <p:nvGrpSpPr>
          <p:cNvPr id="37" name="组合 36"/>
          <p:cNvGrpSpPr/>
          <p:nvPr/>
        </p:nvGrpSpPr>
        <p:grpSpPr>
          <a:xfrm>
            <a:off x="3366780" y="2107981"/>
            <a:ext cx="2596117" cy="1479565"/>
            <a:chOff x="3366780" y="534208"/>
            <a:chExt cx="2596117" cy="1479565"/>
          </a:xfrm>
        </p:grpSpPr>
        <p:grpSp>
          <p:nvGrpSpPr>
            <p:cNvPr id="7" name="组合 6"/>
            <p:cNvGrpSpPr/>
            <p:nvPr/>
          </p:nvGrpSpPr>
          <p:grpSpPr>
            <a:xfrm>
              <a:off x="3366780" y="534208"/>
              <a:ext cx="2596117" cy="1479565"/>
              <a:chOff x="3372102" y="1446032"/>
              <a:chExt cx="2596117" cy="1479565"/>
            </a:xfrm>
          </p:grpSpPr>
          <p:grpSp>
            <p:nvGrpSpPr>
              <p:cNvPr id="20" name="组合 19"/>
              <p:cNvGrpSpPr/>
              <p:nvPr/>
            </p:nvGrpSpPr>
            <p:grpSpPr>
              <a:xfrm>
                <a:off x="3372102" y="1446032"/>
                <a:ext cx="2596117" cy="1479565"/>
                <a:chOff x="514019" y="1451408"/>
                <a:chExt cx="2596117" cy="1479565"/>
              </a:xfrm>
            </p:grpSpPr>
            <p:sp>
              <p:nvSpPr>
                <p:cNvPr id="23" name="矩形: 单圆角 2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5" name="组合 24"/>
                <p:cNvGrpSpPr/>
                <p:nvPr/>
              </p:nvGrpSpPr>
              <p:grpSpPr>
                <a:xfrm>
                  <a:off x="514019" y="1528153"/>
                  <a:ext cx="2378481" cy="384225"/>
                  <a:chOff x="514019" y="1528153"/>
                  <a:chExt cx="2378481" cy="384225"/>
                </a:xfrm>
              </p:grpSpPr>
              <p:sp>
                <p:nvSpPr>
                  <p:cNvPr id="3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5" name="矩形: 单圆角 34"/>
                  <p:cNvSpPr/>
                  <p:nvPr/>
                </p:nvSpPr>
                <p:spPr>
                  <a:xfrm>
                    <a:off x="515929" y="1528153"/>
                    <a:ext cx="237657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21" name="文本框 49"/>
              <p:cNvSpPr txBox="1"/>
              <p:nvPr/>
            </p:nvSpPr>
            <p:spPr>
              <a:xfrm>
                <a:off x="3456232" y="1564058"/>
                <a:ext cx="2497097" cy="224164"/>
              </a:xfrm>
              <a:prstGeom prst="rect">
                <a:avLst/>
              </a:prstGeom>
              <a:noFill/>
            </p:spPr>
            <p:txBody>
              <a:bodyPr wrap="square" rtlCol="0">
                <a:spAutoFit/>
              </a:bodyPr>
              <a:lstStyle>
                <a:defPPr>
                  <a:defRPr lang="zh-CN"/>
                </a:defPPr>
                <a:lvl1pPr marL="450850" indent="-450850">
                  <a:lnSpc>
                    <a:spcPct val="85000"/>
                  </a:lnSpc>
                  <a:buClr>
                    <a:srgbClr val="3366FF"/>
                  </a:buClr>
                  <a:buFont typeface="Arial" panose="020B0604020202020204" pitchFamily="34" charset="0"/>
                  <a:buNone/>
                  <a:defRPr sz="1000" b="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defRPr>
                </a:lvl1pPr>
              </a:lstStyle>
              <a:p>
                <a:r>
                  <a:rPr lang="en-US" altLang="zh-CN" dirty="0"/>
                  <a:t>Automatic Inspection System</a:t>
                </a:r>
              </a:p>
            </p:txBody>
          </p:sp>
        </p:grpSp>
        <p:pic>
          <p:nvPicPr>
            <p:cNvPr id="36" name="图片 35"/>
            <p:cNvPicPr>
              <a:picLocks noChangeAspect="1"/>
            </p:cNvPicPr>
            <p:nvPr/>
          </p:nvPicPr>
          <p:blipFill>
            <a:blip r:embed="rId5"/>
            <a:stretch>
              <a:fillRect/>
            </a:stretch>
          </p:blipFill>
          <p:spPr>
            <a:xfrm>
              <a:off x="3533342" y="969901"/>
              <a:ext cx="2302346" cy="972247"/>
            </a:xfrm>
            <a:prstGeom prst="rect">
              <a:avLst/>
            </a:prstGeom>
          </p:spPr>
        </p:pic>
      </p:grpSp>
      <p:sp>
        <p:nvSpPr>
          <p:cNvPr id="10" name="矩形: 单圆角 9"/>
          <p:cNvSpPr/>
          <p:nvPr/>
        </p:nvSpPr>
        <p:spPr>
          <a:xfrm>
            <a:off x="6323557"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1" name="组合 40"/>
          <p:cNvGrpSpPr/>
          <p:nvPr/>
        </p:nvGrpSpPr>
        <p:grpSpPr>
          <a:xfrm>
            <a:off x="515622" y="2184726"/>
            <a:ext cx="2401437" cy="474582"/>
            <a:chOff x="514021" y="1528153"/>
            <a:chExt cx="2401437" cy="474582"/>
          </a:xfrm>
        </p:grpSpPr>
        <p:sp>
          <p:nvSpPr>
            <p:cNvPr id="42" name="等腰三角形 7"/>
            <p:cNvSpPr/>
            <p:nvPr/>
          </p:nvSpPr>
          <p:spPr>
            <a:xfrm rot="16200000">
              <a:off x="509524" y="190333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3" name="矩形: 单圆角 42"/>
            <p:cNvSpPr/>
            <p:nvPr/>
          </p:nvSpPr>
          <p:spPr>
            <a:xfrm>
              <a:off x="515929" y="1528153"/>
              <a:ext cx="2399529"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47" name="文本框 49"/>
          <p:cNvSpPr txBox="1"/>
          <p:nvPr/>
        </p:nvSpPr>
        <p:spPr>
          <a:xfrm>
            <a:off x="600596" y="2209628"/>
            <a:ext cx="2121354" cy="355034"/>
          </a:xfrm>
          <a:prstGeom prst="rect">
            <a:avLst/>
          </a:prstGeom>
          <a:noFill/>
        </p:spPr>
        <p:txBody>
          <a:bodyPr wrap="square" rtlCol="0">
            <a:spAutoFit/>
          </a:bodyPr>
          <a:lstStyle>
            <a:defPPr>
              <a:defRPr lang="zh-CN"/>
            </a:defPPr>
            <a:lvl1pPr marL="450850" indent="-450850">
              <a:lnSpc>
                <a:spcPct val="85000"/>
              </a:lnSpc>
              <a:buClr>
                <a:srgbClr val="3366FF"/>
              </a:buClr>
              <a:buFont typeface="Arial" panose="020B0604020202020204" pitchFamily="34" charset="0"/>
              <a:buNone/>
              <a:defRPr sz="1000" b="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defRPr>
            </a:lvl1pPr>
          </a:lstStyle>
          <a:p>
            <a:r>
              <a:rPr lang="en-US" altLang="zh-CN" dirty="0"/>
              <a:t>Robotic Arm-integrated </a:t>
            </a:r>
          </a:p>
          <a:p>
            <a:r>
              <a:rPr lang="en-US" altLang="zh-CN" dirty="0"/>
              <a:t>Measuring System</a:t>
            </a:r>
          </a:p>
        </p:txBody>
      </p:sp>
      <p:grpSp>
        <p:nvGrpSpPr>
          <p:cNvPr id="29" name="组合 28"/>
          <p:cNvGrpSpPr/>
          <p:nvPr/>
        </p:nvGrpSpPr>
        <p:grpSpPr>
          <a:xfrm>
            <a:off x="9078663" y="2184726"/>
            <a:ext cx="2249737" cy="474581"/>
            <a:chOff x="514021" y="1528153"/>
            <a:chExt cx="2249737" cy="474581"/>
          </a:xfrm>
        </p:grpSpPr>
        <p:sp>
          <p:nvSpPr>
            <p:cNvPr id="30" name="等腰三角形 7"/>
            <p:cNvSpPr/>
            <p:nvPr/>
          </p:nvSpPr>
          <p:spPr>
            <a:xfrm rot="16200000">
              <a:off x="509524" y="190333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1" name="矩形: 单圆角 30"/>
            <p:cNvSpPr/>
            <p:nvPr/>
          </p:nvSpPr>
          <p:spPr>
            <a:xfrm>
              <a:off x="515929" y="1528153"/>
              <a:ext cx="2247829"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27" name="文本框 49"/>
          <p:cNvSpPr txBox="1"/>
          <p:nvPr/>
        </p:nvSpPr>
        <p:spPr>
          <a:xfrm>
            <a:off x="9162791" y="2215950"/>
            <a:ext cx="2497097" cy="407547"/>
          </a:xfrm>
          <a:prstGeom prst="rect">
            <a:avLst/>
          </a:prstGeom>
          <a:noFill/>
        </p:spPr>
        <p:txBody>
          <a:bodyPr wrap="square" rtlCol="0">
            <a:spAutoFit/>
          </a:bodyPr>
          <a:lstStyle>
            <a:defPPr>
              <a:defRPr lang="zh-CN"/>
            </a:defPPr>
            <a:lvl1pPr marL="450850" indent="-450850">
              <a:lnSpc>
                <a:spcPct val="85000"/>
              </a:lnSpc>
              <a:buClr>
                <a:srgbClr val="3366FF"/>
              </a:buClr>
              <a:buFont typeface="Arial" panose="020B0604020202020204" pitchFamily="34" charset="0"/>
              <a:buNone/>
              <a:defRPr sz="1000" b="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defRPr>
            </a:lvl1pPr>
          </a:lstStyle>
          <a:p>
            <a:r>
              <a:rPr lang="en-US" altLang="zh-CN" dirty="0"/>
              <a:t>Workpiece Torsion Fatigue</a:t>
            </a:r>
          </a:p>
          <a:p>
            <a:r>
              <a:rPr lang="en-US" altLang="zh-CN" dirty="0"/>
              <a:t>Testing Machine </a:t>
            </a:r>
          </a:p>
        </p:txBody>
      </p:sp>
      <p:sp>
        <p:nvSpPr>
          <p:cNvPr id="5200" name="矩形: 单圆角 5199"/>
          <p:cNvSpPr/>
          <p:nvPr/>
        </p:nvSpPr>
        <p:spPr>
          <a:xfrm>
            <a:off x="517530" y="4365373"/>
            <a:ext cx="193655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196" name="文本框 49"/>
          <p:cNvSpPr txBox="1"/>
          <p:nvPr/>
        </p:nvSpPr>
        <p:spPr>
          <a:xfrm>
            <a:off x="599751" y="4384740"/>
            <a:ext cx="1936556" cy="355034"/>
          </a:xfrm>
          <a:prstGeom prst="rect">
            <a:avLst/>
          </a:prstGeom>
          <a:noFill/>
        </p:spPr>
        <p:txBody>
          <a:bodyPr wrap="square" rtlCol="0">
            <a:spAutoFit/>
          </a:bodyPr>
          <a:lstStyle>
            <a:defPPr>
              <a:defRPr lang="zh-CN"/>
            </a:defPPr>
            <a:lvl1pPr marL="450850" indent="-450850">
              <a:lnSpc>
                <a:spcPct val="85000"/>
              </a:lnSpc>
              <a:buClr>
                <a:srgbClr val="3366FF"/>
              </a:buClr>
              <a:buFont typeface="Arial" panose="020B0604020202020204" pitchFamily="34" charset="0"/>
              <a:buNone/>
              <a:defRPr sz="1000" b="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defRPr>
            </a:lvl1pPr>
          </a:lstStyle>
          <a:p>
            <a:r>
              <a:rPr lang="en-US" altLang="zh-CN" dirty="0"/>
              <a:t>Automatic Vision </a:t>
            </a:r>
          </a:p>
          <a:p>
            <a:r>
              <a:rPr lang="en-US" altLang="zh-CN" dirty="0"/>
              <a:t>Inspection Machine</a:t>
            </a:r>
          </a:p>
        </p:txBody>
      </p:sp>
      <p:pic>
        <p:nvPicPr>
          <p:cNvPr id="48" name="图片 47"/>
          <p:cNvPicPr>
            <a:picLocks noChangeAspect="1"/>
          </p:cNvPicPr>
          <p:nvPr/>
        </p:nvPicPr>
        <p:blipFill>
          <a:blip r:embed="rId6"/>
          <a:stretch>
            <a:fillRect/>
          </a:stretch>
        </p:blipFill>
        <p:spPr>
          <a:xfrm>
            <a:off x="7294443" y="2521613"/>
            <a:ext cx="532726" cy="1057599"/>
          </a:xfrm>
          <a:prstGeom prst="rect">
            <a:avLst/>
          </a:prstGeom>
        </p:spPr>
      </p:pic>
      <p:grpSp>
        <p:nvGrpSpPr>
          <p:cNvPr id="19" name="组合 18"/>
          <p:cNvGrpSpPr/>
          <p:nvPr/>
        </p:nvGrpSpPr>
        <p:grpSpPr>
          <a:xfrm>
            <a:off x="6225382" y="2184726"/>
            <a:ext cx="2595500" cy="384225"/>
            <a:chOff x="514019" y="1528153"/>
            <a:chExt cx="2595500" cy="384225"/>
          </a:xfrm>
        </p:grpSpPr>
        <p:sp>
          <p:nvSpPr>
            <p:cNvPr id="1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单圆角 12"/>
            <p:cNvSpPr/>
            <p:nvPr/>
          </p:nvSpPr>
          <p:spPr>
            <a:xfrm>
              <a:off x="515929" y="1528153"/>
              <a:ext cx="259359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9" name="文本框 49"/>
          <p:cNvSpPr txBox="1"/>
          <p:nvPr/>
        </p:nvSpPr>
        <p:spPr>
          <a:xfrm>
            <a:off x="6310358" y="2233014"/>
            <a:ext cx="2510524" cy="224229"/>
          </a:xfrm>
          <a:prstGeom prst="rect">
            <a:avLst/>
          </a:prstGeom>
          <a:noFill/>
        </p:spPr>
        <p:txBody>
          <a:bodyPr wrap="square" rtlCol="0">
            <a:spAutoFit/>
          </a:bodyPr>
          <a:lstStyle>
            <a:defPPr>
              <a:defRPr lang="zh-CN"/>
            </a:defPPr>
            <a:lvl1pPr marL="450850" indent="-450850">
              <a:lnSpc>
                <a:spcPct val="85000"/>
              </a:lnSpc>
              <a:buClr>
                <a:srgbClr val="3366FF"/>
              </a:buClr>
              <a:buFont typeface="Arial" panose="020B0604020202020204" pitchFamily="34" charset="0"/>
              <a:buNone/>
              <a:defRPr sz="1000" b="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defRPr>
            </a:lvl1pPr>
          </a:lstStyle>
          <a:p>
            <a:r>
              <a:rPr lang="en-US" altLang="zh-CN" dirty="0"/>
              <a:t>Semi-auto Measurement Stations</a:t>
            </a:r>
            <a:endParaRPr lang="zh-CN" altLang="en-US" dirty="0"/>
          </a:p>
        </p:txBody>
      </p:sp>
      <p:sp>
        <p:nvSpPr>
          <p:cNvPr id="4"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3</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2" name="图片 1">
            <a:extLst>
              <a:ext uri="{FF2B5EF4-FFF2-40B4-BE49-F238E27FC236}">
                <a16:creationId xmlns:a16="http://schemas.microsoft.com/office/drawing/2014/main" id="{B6D877A1-E8FC-24C6-EBD2-4B0A5CCA82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630"/>
            <a:ext cx="9062314" cy="461665"/>
          </a:xfrm>
          <a:prstGeom prst="rect">
            <a:avLst/>
          </a:prstGeom>
          <a:noFill/>
        </p:spPr>
        <p:txBody>
          <a:bodyPr wrap="square">
            <a:spAutoFit/>
          </a:bodyPr>
          <a:lstStyle>
            <a:defPPr>
              <a:defRPr lang="zh-CN"/>
            </a:defPPr>
            <a:lvl1pPr marL="450850" indent="-450850">
              <a:lnSpc>
                <a:spcPct val="85000"/>
              </a:lnSpc>
              <a:buClr>
                <a:srgbClr val="3366FF"/>
              </a:buClr>
              <a:buFont typeface="Wingdings" panose="05000000000000000000" pitchFamily="2" charset="2"/>
              <a:buNone/>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Automatic Tool Compensation System</a:t>
            </a:r>
            <a:endParaRPr lang="zh-CN" altLang="en-US" dirty="0"/>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5" name="组合 4"/>
          <p:cNvGrpSpPr/>
          <p:nvPr/>
        </p:nvGrpSpPr>
        <p:grpSpPr>
          <a:xfrm>
            <a:off x="513715" y="2733675"/>
            <a:ext cx="3835400" cy="2343150"/>
            <a:chOff x="809" y="4305"/>
            <a:chExt cx="6040" cy="3690"/>
          </a:xfrm>
        </p:grpSpPr>
        <p:grpSp>
          <p:nvGrpSpPr>
            <p:cNvPr id="78" name="组合 77"/>
            <p:cNvGrpSpPr/>
            <p:nvPr/>
          </p:nvGrpSpPr>
          <p:grpSpPr>
            <a:xfrm>
              <a:off x="809" y="4305"/>
              <a:ext cx="6040" cy="3690"/>
              <a:chOff x="514019" y="1451408"/>
              <a:chExt cx="3835555" cy="2343032"/>
            </a:xfrm>
          </p:grpSpPr>
          <p:sp>
            <p:nvSpPr>
              <p:cNvPr id="71" name="矩形: 单圆角 70"/>
              <p:cNvSpPr/>
              <p:nvPr/>
            </p:nvSpPr>
            <p:spPr>
              <a:xfrm>
                <a:off x="612193" y="1451408"/>
                <a:ext cx="3737381" cy="2343032"/>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2" name="组合 71"/>
              <p:cNvGrpSpPr/>
              <p:nvPr/>
            </p:nvGrpSpPr>
            <p:grpSpPr>
              <a:xfrm>
                <a:off x="514019" y="1528153"/>
                <a:ext cx="3505530" cy="384225"/>
                <a:chOff x="514019" y="1528153"/>
                <a:chExt cx="3505530" cy="384225"/>
              </a:xfrm>
            </p:grpSpPr>
            <p:sp>
              <p:nvSpPr>
                <p:cNvPr id="518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矩形: 单圆角 68"/>
                <p:cNvSpPr/>
                <p:nvPr/>
              </p:nvSpPr>
              <p:spPr>
                <a:xfrm>
                  <a:off x="515928" y="1528153"/>
                  <a:ext cx="350362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37" name="文本框 49"/>
            <p:cNvSpPr txBox="1"/>
            <p:nvPr/>
          </p:nvSpPr>
          <p:spPr>
            <a:xfrm>
              <a:off x="943" y="4509"/>
              <a:ext cx="4667" cy="353"/>
            </a:xfrm>
            <a:prstGeom prst="rect">
              <a:avLst/>
            </a:prstGeom>
            <a:noFill/>
          </p:spPr>
          <p:txBody>
            <a:bodyPr wrap="square" rtlCol="0">
              <a:spAutoFit/>
            </a:bodyPr>
            <a:lstStyle>
              <a:defPPr>
                <a:defRPr lang="zh-CN"/>
              </a:defPPr>
              <a:lvl1pPr marL="450850" indent="-450850">
                <a:lnSpc>
                  <a:spcPct val="85000"/>
                </a:lnSpc>
                <a:buClr>
                  <a:srgbClr val="3366FF"/>
                </a:buClr>
                <a:buFont typeface="Arial" panose="020B0604020202020204" pitchFamily="34" charset="0"/>
                <a:buNone/>
                <a:defRPr sz="100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defRPr>
              </a:lvl1pPr>
            </a:lstStyle>
            <a:p>
              <a:r>
                <a:rPr lang="en-US" altLang="zh-CN" dirty="0"/>
                <a:t>Automatic Tool Compensation System</a:t>
              </a:r>
              <a:endParaRPr lang="zh-CN" altLang="en-US" dirty="0"/>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l="14538" t="14843" r="17032" b="13840"/>
            <a:stretch>
              <a:fillRect/>
            </a:stretch>
          </p:blipFill>
          <p:spPr>
            <a:xfrm>
              <a:off x="2087" y="5103"/>
              <a:ext cx="3639" cy="2804"/>
            </a:xfrm>
            <a:prstGeom prst="rect">
              <a:avLst/>
            </a:prstGeom>
          </p:spPr>
        </p:pic>
      </p:grpSp>
      <p:sp>
        <p:nvSpPr>
          <p:cNvPr id="3"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4</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6" name="图片 5">
            <a:extLst>
              <a:ext uri="{FF2B5EF4-FFF2-40B4-BE49-F238E27FC236}">
                <a16:creationId xmlns:a16="http://schemas.microsoft.com/office/drawing/2014/main" id="{7F949280-C10C-5D47-74A7-BB6AF79793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630"/>
            <a:ext cx="4487545" cy="457200"/>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Measuring Tools (P1)</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78" name="组合 77"/>
          <p:cNvGrpSpPr/>
          <p:nvPr/>
        </p:nvGrpSpPr>
        <p:grpSpPr>
          <a:xfrm>
            <a:off x="514019" y="2107981"/>
            <a:ext cx="2596117" cy="1479565"/>
            <a:chOff x="514019" y="1451408"/>
            <a:chExt cx="2596117" cy="1479565"/>
          </a:xfrm>
        </p:grpSpPr>
        <p:sp>
          <p:nvSpPr>
            <p:cNvPr id="71" name="矩形: 单圆角 7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2" name="组合 71"/>
            <p:cNvGrpSpPr/>
            <p:nvPr/>
          </p:nvGrpSpPr>
          <p:grpSpPr>
            <a:xfrm>
              <a:off x="514019" y="1528153"/>
              <a:ext cx="1940375" cy="384225"/>
              <a:chOff x="514019" y="1528153"/>
              <a:chExt cx="1940375" cy="384225"/>
            </a:xfrm>
          </p:grpSpPr>
          <p:sp>
            <p:nvSpPr>
              <p:cNvPr id="518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矩形: 单圆角 68"/>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79" name="组合 78"/>
          <p:cNvGrpSpPr/>
          <p:nvPr/>
        </p:nvGrpSpPr>
        <p:grpSpPr>
          <a:xfrm>
            <a:off x="3368900" y="2107981"/>
            <a:ext cx="2596117" cy="1479565"/>
            <a:chOff x="514019" y="1451408"/>
            <a:chExt cx="2596117" cy="1479565"/>
          </a:xfrm>
        </p:grpSpPr>
        <p:sp>
          <p:nvSpPr>
            <p:cNvPr id="80" name="矩形: 单圆角 7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1" name="组合 80"/>
            <p:cNvGrpSpPr/>
            <p:nvPr/>
          </p:nvGrpSpPr>
          <p:grpSpPr>
            <a:xfrm>
              <a:off x="514019" y="1528153"/>
              <a:ext cx="2274594" cy="384225"/>
              <a:chOff x="514019" y="1528153"/>
              <a:chExt cx="2274594" cy="384225"/>
            </a:xfrm>
          </p:grpSpPr>
          <p:sp>
            <p:nvSpPr>
              <p:cNvPr id="8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3" name="矩形: 单圆角 82"/>
              <p:cNvSpPr/>
              <p:nvPr/>
            </p:nvSpPr>
            <p:spPr>
              <a:xfrm>
                <a:off x="515929" y="1528153"/>
                <a:ext cx="227268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84" name="组合 83"/>
          <p:cNvGrpSpPr/>
          <p:nvPr/>
        </p:nvGrpSpPr>
        <p:grpSpPr>
          <a:xfrm>
            <a:off x="6223781" y="2107981"/>
            <a:ext cx="2596117" cy="1479565"/>
            <a:chOff x="514019" y="1451408"/>
            <a:chExt cx="2596117" cy="1479565"/>
          </a:xfrm>
        </p:grpSpPr>
        <p:sp>
          <p:nvSpPr>
            <p:cNvPr id="85" name="矩形: 单圆角 8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6" name="组合 85"/>
            <p:cNvGrpSpPr/>
            <p:nvPr/>
          </p:nvGrpSpPr>
          <p:grpSpPr>
            <a:xfrm>
              <a:off x="514019" y="1528153"/>
              <a:ext cx="2145369" cy="384225"/>
              <a:chOff x="514019" y="1528153"/>
              <a:chExt cx="2145369" cy="384225"/>
            </a:xfrm>
          </p:grpSpPr>
          <p:sp>
            <p:nvSpPr>
              <p:cNvPr id="8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8" name="矩形: 单圆角 87"/>
              <p:cNvSpPr/>
              <p:nvPr/>
            </p:nvSpPr>
            <p:spPr>
              <a:xfrm>
                <a:off x="515929" y="1528153"/>
                <a:ext cx="2143459"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89" name="组合 88"/>
          <p:cNvGrpSpPr/>
          <p:nvPr/>
        </p:nvGrpSpPr>
        <p:grpSpPr>
          <a:xfrm>
            <a:off x="9078661" y="2107981"/>
            <a:ext cx="2596117" cy="1479565"/>
            <a:chOff x="514019" y="1451408"/>
            <a:chExt cx="2596117" cy="1479565"/>
          </a:xfrm>
        </p:grpSpPr>
        <p:sp>
          <p:nvSpPr>
            <p:cNvPr id="90" name="矩形: 单圆角 8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1" name="组合 90"/>
            <p:cNvGrpSpPr/>
            <p:nvPr/>
          </p:nvGrpSpPr>
          <p:grpSpPr>
            <a:xfrm>
              <a:off x="514019" y="1528153"/>
              <a:ext cx="2514344" cy="384225"/>
              <a:chOff x="514019" y="1528153"/>
              <a:chExt cx="2514344" cy="384225"/>
            </a:xfrm>
          </p:grpSpPr>
          <p:sp>
            <p:nvSpPr>
              <p:cNvPr id="9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矩形: 单圆角 92"/>
              <p:cNvSpPr/>
              <p:nvPr/>
            </p:nvSpPr>
            <p:spPr>
              <a:xfrm>
                <a:off x="515929" y="1528153"/>
                <a:ext cx="251243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 name="文本框 49"/>
          <p:cNvSpPr txBox="1"/>
          <p:nvPr/>
        </p:nvSpPr>
        <p:spPr>
          <a:xfrm>
            <a:off x="3453030" y="2208621"/>
            <a:ext cx="2316463"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Depth Measuring Tools</a:t>
            </a:r>
          </a:p>
        </p:txBody>
      </p:sp>
      <p:sp>
        <p:nvSpPr>
          <p:cNvPr id="20" name="文本框 49"/>
          <p:cNvSpPr txBox="1"/>
          <p:nvPr/>
        </p:nvSpPr>
        <p:spPr>
          <a:xfrm>
            <a:off x="6307065" y="2208621"/>
            <a:ext cx="2062085"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Hight Measuring Tools</a:t>
            </a:r>
          </a:p>
        </p:txBody>
      </p:sp>
      <p:sp>
        <p:nvSpPr>
          <p:cNvPr id="27" name="文本框 49"/>
          <p:cNvSpPr txBox="1"/>
          <p:nvPr/>
        </p:nvSpPr>
        <p:spPr>
          <a:xfrm>
            <a:off x="9161099" y="2208621"/>
            <a:ext cx="2418707"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Comparison Measuring Tools</a:t>
            </a:r>
          </a:p>
        </p:txBody>
      </p:sp>
      <p:pic>
        <p:nvPicPr>
          <p:cNvPr id="1040" name="图片 1039" descr="1155-510-最终.png"/>
          <p:cNvPicPr>
            <a:picLocks noChangeAspect="1"/>
          </p:cNvPicPr>
          <p:nvPr/>
        </p:nvPicPr>
        <p:blipFill>
          <a:blip r:embed="rId3" cstate="print"/>
          <a:srcRect l="19238" t="7212" r="14544" b="7479"/>
          <a:stretch>
            <a:fillRect/>
          </a:stretch>
        </p:blipFill>
        <p:spPr>
          <a:xfrm>
            <a:off x="7308188" y="2522706"/>
            <a:ext cx="525478" cy="1015466"/>
          </a:xfrm>
          <a:prstGeom prst="rect">
            <a:avLst/>
          </a:prstGeom>
        </p:spPr>
      </p:pic>
      <p:pic>
        <p:nvPicPr>
          <p:cNvPr id="1041" name="图片 1040" descr="WPS图片-抠图"/>
          <p:cNvPicPr>
            <a:picLocks noChangeAspect="1"/>
          </p:cNvPicPr>
          <p:nvPr/>
        </p:nvPicPr>
        <p:blipFill>
          <a:blip r:embed="rId4"/>
          <a:stretch>
            <a:fillRect/>
          </a:stretch>
        </p:blipFill>
        <p:spPr>
          <a:xfrm>
            <a:off x="9602851" y="2661591"/>
            <a:ext cx="1629715" cy="794811"/>
          </a:xfrm>
          <a:prstGeom prst="rect">
            <a:avLst/>
          </a:prstGeom>
        </p:spPr>
      </p:pic>
      <p:sp>
        <p:nvSpPr>
          <p:cNvPr id="1037" name="文本框 49"/>
          <p:cNvSpPr txBox="1"/>
          <p:nvPr/>
        </p:nvSpPr>
        <p:spPr>
          <a:xfrm>
            <a:off x="598995" y="2237290"/>
            <a:ext cx="1320365" cy="224229"/>
          </a:xfrm>
          <a:prstGeom prst="rect">
            <a:avLst/>
          </a:prstGeom>
          <a:noFill/>
        </p:spPr>
        <p:txBody>
          <a:bodyPr wrap="square" rtlCol="0">
            <a:spAutoFit/>
          </a:bodyPr>
          <a:lstStyle/>
          <a:p>
            <a:pPr marL="450850" indent="-450850">
              <a:lnSpc>
                <a:spcPct val="85000"/>
              </a:lnSpc>
              <a:buClr>
                <a:srgbClr val="3366FF"/>
              </a:buClr>
              <a:buFont typeface="Arial" panose="020B0604020202020204" pitchFamily="34" charset="0"/>
              <a:buNone/>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Calipers</a:t>
            </a:r>
            <a:endParaRPr lang="zh-CN" altLang="en-US"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endParaRPr>
          </a:p>
        </p:txBody>
      </p:sp>
      <p:pic>
        <p:nvPicPr>
          <p:cNvPr id="1038" name="Picture 3"/>
          <p:cNvPicPr>
            <a:picLocks noChangeAspect="1" noChangeArrowheads="1"/>
          </p:cNvPicPr>
          <p:nvPr/>
        </p:nvPicPr>
        <p:blipFill>
          <a:blip r:embed="rId5" cstate="print"/>
          <a:srcRect l="4771" t="4695" r="3333" b="4730"/>
          <a:stretch>
            <a:fillRect/>
          </a:stretch>
        </p:blipFill>
        <p:spPr bwMode="auto">
          <a:xfrm>
            <a:off x="911523" y="2700235"/>
            <a:ext cx="1928599" cy="628483"/>
          </a:xfrm>
          <a:prstGeom prst="rect">
            <a:avLst/>
          </a:prstGeom>
          <a:noFill/>
          <a:ln w="9525">
            <a:noFill/>
            <a:miter lim="800000"/>
            <a:headEnd/>
            <a:tailEnd/>
          </a:ln>
          <a:effectLst/>
        </p:spPr>
      </p:pic>
      <p:pic>
        <p:nvPicPr>
          <p:cNvPr id="2" name="Picture 3"/>
          <p:cNvPicPr>
            <a:picLocks noChangeAspect="1" noChangeArrowheads="1"/>
          </p:cNvPicPr>
          <p:nvPr/>
        </p:nvPicPr>
        <p:blipFill>
          <a:blip r:embed="rId6" cstate="print"/>
          <a:srcRect/>
          <a:stretch>
            <a:fillRect/>
          </a:stretch>
        </p:blipFill>
        <p:spPr bwMode="auto">
          <a:xfrm>
            <a:off x="3696223" y="2573944"/>
            <a:ext cx="1947271" cy="880584"/>
          </a:xfrm>
          <a:prstGeom prst="rect">
            <a:avLst/>
          </a:prstGeom>
          <a:noFill/>
          <a:ln w="9525">
            <a:noFill/>
            <a:miter lim="800000"/>
            <a:headEnd/>
            <a:tailEnd/>
          </a:ln>
          <a:effectLst/>
        </p:spPr>
      </p:pic>
      <p:grpSp>
        <p:nvGrpSpPr>
          <p:cNvPr id="96" name="组合 95"/>
          <p:cNvGrpSpPr/>
          <p:nvPr/>
        </p:nvGrpSpPr>
        <p:grpSpPr>
          <a:xfrm>
            <a:off x="514019" y="4288290"/>
            <a:ext cx="2596117" cy="1479565"/>
            <a:chOff x="514019" y="1451408"/>
            <a:chExt cx="2596117" cy="1479565"/>
          </a:xfrm>
        </p:grpSpPr>
        <p:sp>
          <p:nvSpPr>
            <p:cNvPr id="112" name="矩形: 单圆角 11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3" name="组合 112"/>
            <p:cNvGrpSpPr/>
            <p:nvPr/>
          </p:nvGrpSpPr>
          <p:grpSpPr>
            <a:xfrm>
              <a:off x="514019" y="1528153"/>
              <a:ext cx="1940375" cy="384225"/>
              <a:chOff x="514019" y="1528153"/>
              <a:chExt cx="1940375" cy="384225"/>
            </a:xfrm>
          </p:grpSpPr>
          <p:sp>
            <p:nvSpPr>
              <p:cNvPr id="11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 name="矩形: 单圆角 11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97" name="组合 96"/>
          <p:cNvGrpSpPr/>
          <p:nvPr/>
        </p:nvGrpSpPr>
        <p:grpSpPr>
          <a:xfrm>
            <a:off x="3368902" y="4288290"/>
            <a:ext cx="2596115" cy="1479565"/>
            <a:chOff x="514021" y="1451408"/>
            <a:chExt cx="2596115" cy="1479565"/>
          </a:xfrm>
        </p:grpSpPr>
        <p:sp>
          <p:nvSpPr>
            <p:cNvPr id="108" name="矩形: 单圆角 10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9" name="组合 108"/>
            <p:cNvGrpSpPr/>
            <p:nvPr/>
          </p:nvGrpSpPr>
          <p:grpSpPr>
            <a:xfrm>
              <a:off x="514021" y="1528153"/>
              <a:ext cx="2497940" cy="478292"/>
              <a:chOff x="514021" y="1528153"/>
              <a:chExt cx="2497940" cy="478292"/>
            </a:xfrm>
          </p:grpSpPr>
          <p:sp>
            <p:nvSpPr>
              <p:cNvPr id="110" name="等腰三角形 7"/>
              <p:cNvSpPr/>
              <p:nvPr/>
            </p:nvSpPr>
            <p:spPr>
              <a:xfrm rot="16200000">
                <a:off x="509524" y="19070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 name="矩形: 单圆角 110"/>
              <p:cNvSpPr/>
              <p:nvPr/>
            </p:nvSpPr>
            <p:spPr>
              <a:xfrm>
                <a:off x="515929" y="1528153"/>
                <a:ext cx="2496032"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98" name="组合 97"/>
          <p:cNvGrpSpPr/>
          <p:nvPr/>
        </p:nvGrpSpPr>
        <p:grpSpPr>
          <a:xfrm>
            <a:off x="6223781" y="4288290"/>
            <a:ext cx="2596117" cy="1479565"/>
            <a:chOff x="514019" y="1451408"/>
            <a:chExt cx="2596117" cy="1479565"/>
          </a:xfrm>
        </p:grpSpPr>
        <p:sp>
          <p:nvSpPr>
            <p:cNvPr id="104" name="矩形: 单圆角 103"/>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5" name="组合 104"/>
            <p:cNvGrpSpPr/>
            <p:nvPr/>
          </p:nvGrpSpPr>
          <p:grpSpPr>
            <a:xfrm>
              <a:off x="514019" y="1528153"/>
              <a:ext cx="2499852" cy="384225"/>
              <a:chOff x="514019" y="1528153"/>
              <a:chExt cx="2499852" cy="384225"/>
            </a:xfrm>
          </p:grpSpPr>
          <p:sp>
            <p:nvSpPr>
              <p:cNvPr id="106"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 name="矩形: 单圆角 106"/>
              <p:cNvSpPr/>
              <p:nvPr/>
            </p:nvSpPr>
            <p:spPr>
              <a:xfrm>
                <a:off x="515929" y="1528153"/>
                <a:ext cx="249794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32" name="文本框 49"/>
          <p:cNvSpPr txBox="1"/>
          <p:nvPr/>
        </p:nvSpPr>
        <p:spPr>
          <a:xfrm>
            <a:off x="598995" y="4389784"/>
            <a:ext cx="1320365"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Micrometers</a:t>
            </a:r>
          </a:p>
        </p:txBody>
      </p:sp>
      <p:sp>
        <p:nvSpPr>
          <p:cNvPr id="1026" name="文本框 49"/>
          <p:cNvSpPr txBox="1"/>
          <p:nvPr/>
        </p:nvSpPr>
        <p:spPr>
          <a:xfrm>
            <a:off x="3453030" y="4360418"/>
            <a:ext cx="2427012"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Bore Diameter And Circumference Measuring Tools</a:t>
            </a:r>
          </a:p>
        </p:txBody>
      </p:sp>
      <p:sp>
        <p:nvSpPr>
          <p:cNvPr id="59" name="文本框 49"/>
          <p:cNvSpPr txBox="1"/>
          <p:nvPr/>
        </p:nvSpPr>
        <p:spPr>
          <a:xfrm>
            <a:off x="6307065" y="4388990"/>
            <a:ext cx="249794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ARC Radius Measuring Tools</a:t>
            </a:r>
          </a:p>
        </p:txBody>
      </p:sp>
      <p:pic>
        <p:nvPicPr>
          <p:cNvPr id="1043" name="Picture 2"/>
          <p:cNvPicPr>
            <a:picLocks noChangeAspect="1" noChangeArrowheads="1"/>
          </p:cNvPicPr>
          <p:nvPr/>
        </p:nvPicPr>
        <p:blipFill>
          <a:blip r:embed="rId7" cstate="print"/>
          <a:srcRect/>
          <a:stretch>
            <a:fillRect/>
          </a:stretch>
        </p:blipFill>
        <p:spPr bwMode="auto">
          <a:xfrm>
            <a:off x="3952518" y="4894553"/>
            <a:ext cx="1563337" cy="605310"/>
          </a:xfrm>
          <a:prstGeom prst="rect">
            <a:avLst/>
          </a:prstGeom>
          <a:noFill/>
          <a:ln w="9525">
            <a:noFill/>
            <a:miter lim="800000"/>
            <a:headEnd/>
            <a:tailEnd/>
          </a:ln>
          <a:effectLst/>
        </p:spPr>
      </p:pic>
      <p:pic>
        <p:nvPicPr>
          <p:cNvPr id="1044" name="Picture 3"/>
          <p:cNvPicPr>
            <a:picLocks noChangeAspect="1" noChangeArrowheads="1"/>
          </p:cNvPicPr>
          <p:nvPr/>
        </p:nvPicPr>
        <p:blipFill>
          <a:blip r:embed="rId8" cstate="print"/>
          <a:srcRect/>
          <a:stretch>
            <a:fillRect/>
          </a:stretch>
        </p:blipFill>
        <p:spPr bwMode="auto">
          <a:xfrm>
            <a:off x="7029962" y="4720964"/>
            <a:ext cx="1134194" cy="1011191"/>
          </a:xfrm>
          <a:prstGeom prst="rect">
            <a:avLst/>
          </a:prstGeom>
          <a:noFill/>
          <a:ln w="9525">
            <a:noFill/>
            <a:miter lim="800000"/>
            <a:headEnd/>
            <a:tailEnd/>
          </a:ln>
          <a:effectLst/>
        </p:spPr>
      </p:pic>
      <p:grpSp>
        <p:nvGrpSpPr>
          <p:cNvPr id="117" name="组合 116"/>
          <p:cNvGrpSpPr/>
          <p:nvPr/>
        </p:nvGrpSpPr>
        <p:grpSpPr>
          <a:xfrm>
            <a:off x="9078663" y="4288290"/>
            <a:ext cx="2596115" cy="1479565"/>
            <a:chOff x="514021" y="1451408"/>
            <a:chExt cx="2596115" cy="1479565"/>
          </a:xfrm>
        </p:grpSpPr>
        <p:sp>
          <p:nvSpPr>
            <p:cNvPr id="5126" name="矩形: 单圆角 512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127" name="组合 5126"/>
            <p:cNvGrpSpPr/>
            <p:nvPr/>
          </p:nvGrpSpPr>
          <p:grpSpPr>
            <a:xfrm>
              <a:off x="514021" y="1528153"/>
              <a:ext cx="1940373" cy="477580"/>
              <a:chOff x="514021" y="1528153"/>
              <a:chExt cx="1940373" cy="477580"/>
            </a:xfrm>
          </p:grpSpPr>
          <p:sp>
            <p:nvSpPr>
              <p:cNvPr id="5128" name="等腰三角形 7"/>
              <p:cNvSpPr/>
              <p:nvPr/>
            </p:nvSpPr>
            <p:spPr>
              <a:xfrm rot="16200000">
                <a:off x="509524" y="190633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9" name="矩形: 单圆角 5128"/>
              <p:cNvSpPr/>
              <p:nvPr/>
            </p:nvSpPr>
            <p:spPr>
              <a:xfrm>
                <a:off x="515929" y="1528153"/>
                <a:ext cx="193846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62" name="文本框 49"/>
          <p:cNvSpPr txBox="1"/>
          <p:nvPr/>
        </p:nvSpPr>
        <p:spPr>
          <a:xfrm>
            <a:off x="9163637" y="4360119"/>
            <a:ext cx="1938465"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Keyway And Chamfer Measuring Tools</a:t>
            </a:r>
          </a:p>
        </p:txBody>
      </p:sp>
      <p:pic>
        <p:nvPicPr>
          <p:cNvPr id="7" name="图片 6"/>
          <p:cNvPicPr>
            <a:picLocks noChangeAspect="1"/>
          </p:cNvPicPr>
          <p:nvPr/>
        </p:nvPicPr>
        <p:blipFill>
          <a:blip r:embed="rId9"/>
          <a:stretch>
            <a:fillRect/>
          </a:stretch>
        </p:blipFill>
        <p:spPr>
          <a:xfrm>
            <a:off x="9440732" y="4957546"/>
            <a:ext cx="1859439" cy="670068"/>
          </a:xfrm>
          <a:prstGeom prst="rect">
            <a:avLst/>
          </a:prstGeom>
        </p:spPr>
      </p:pic>
      <p:sp>
        <p:nvSpPr>
          <p:cNvPr id="8"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5</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14" name="图片 13"/>
          <p:cNvPicPr>
            <a:picLocks noChangeAspect="1"/>
          </p:cNvPicPr>
          <p:nvPr/>
        </p:nvPicPr>
        <p:blipFill>
          <a:blip r:embed="rId10" cstate="print">
            <a:extLst>
              <a:ext uri="{28A0092B-C50C-407E-A947-70E740481C1C}">
                <a14:useLocalDpi xmlns:a14="http://schemas.microsoft.com/office/drawing/2010/main" val="0"/>
              </a:ext>
            </a:extLst>
          </a:blip>
          <a:srcRect t="22394" b="11812"/>
          <a:stretch>
            <a:fillRect/>
          </a:stretch>
        </p:blipFill>
        <p:spPr>
          <a:xfrm>
            <a:off x="911523" y="4847593"/>
            <a:ext cx="1831063" cy="754164"/>
          </a:xfrm>
          <a:prstGeom prst="rect">
            <a:avLst/>
          </a:prstGeom>
        </p:spPr>
      </p:pic>
      <p:pic>
        <p:nvPicPr>
          <p:cNvPr id="3" name="图片 2">
            <a:extLst>
              <a:ext uri="{FF2B5EF4-FFF2-40B4-BE49-F238E27FC236}">
                <a16:creationId xmlns:a16="http://schemas.microsoft.com/office/drawing/2014/main" id="{164EFCAA-F5C9-93A3-4D71-5DE5074E364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630"/>
            <a:ext cx="4308475" cy="457200"/>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sym typeface="+mn-ea"/>
              </a:rPr>
              <a:t>Measuring Tools</a:t>
            </a:r>
            <a:r>
              <a:rPr lang="en-US" altLang="zh-CN" sz="2800" dirty="0">
                <a:solidFill>
                  <a:srgbClr val="00684D"/>
                </a:solidFill>
                <a:latin typeface="Arial Black" panose="020B0A04020102090204" pitchFamily="34" charset="0"/>
                <a:ea typeface="思源黑体 CN Heavy" panose="020B0A00000000000000" pitchFamily="34" charset="-122"/>
              </a:rPr>
              <a:t> (P2)</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71" name="矩形: 单圆角 70"/>
          <p:cNvSpPr/>
          <p:nvPr/>
        </p:nvSpPr>
        <p:spPr>
          <a:xfrm>
            <a:off x="9176836"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6" name="Picture 3"/>
          <p:cNvPicPr>
            <a:picLocks noChangeAspect="1" noChangeArrowheads="1"/>
          </p:cNvPicPr>
          <p:nvPr/>
        </p:nvPicPr>
        <p:blipFill>
          <a:blip r:embed="rId2" cstate="print"/>
          <a:srcRect/>
          <a:stretch>
            <a:fillRect/>
          </a:stretch>
        </p:blipFill>
        <p:spPr bwMode="auto">
          <a:xfrm>
            <a:off x="9775015" y="2607506"/>
            <a:ext cx="1156510" cy="901476"/>
          </a:xfrm>
          <a:prstGeom prst="rect">
            <a:avLst/>
          </a:prstGeom>
          <a:noFill/>
          <a:ln w="9525">
            <a:noFill/>
            <a:miter lim="800000"/>
            <a:headEnd/>
            <a:tailEnd/>
          </a:ln>
          <a:effectLst/>
        </p:spPr>
      </p:pic>
      <p:grpSp>
        <p:nvGrpSpPr>
          <p:cNvPr id="84" name="组合 83"/>
          <p:cNvGrpSpPr/>
          <p:nvPr/>
        </p:nvGrpSpPr>
        <p:grpSpPr>
          <a:xfrm>
            <a:off x="514019" y="4288290"/>
            <a:ext cx="2596117" cy="1479565"/>
            <a:chOff x="514019" y="1451408"/>
            <a:chExt cx="2596117" cy="1479565"/>
          </a:xfrm>
        </p:grpSpPr>
        <p:sp>
          <p:nvSpPr>
            <p:cNvPr id="85" name="矩形: 单圆角 8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6" name="组合 85"/>
            <p:cNvGrpSpPr/>
            <p:nvPr/>
          </p:nvGrpSpPr>
          <p:grpSpPr>
            <a:xfrm>
              <a:off x="514019" y="1528153"/>
              <a:ext cx="2594205" cy="384225"/>
              <a:chOff x="514019" y="1528153"/>
              <a:chExt cx="2594205" cy="384225"/>
            </a:xfrm>
          </p:grpSpPr>
          <p:sp>
            <p:nvSpPr>
              <p:cNvPr id="8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8" name="矩形: 单圆角 87"/>
              <p:cNvSpPr/>
              <p:nvPr/>
            </p:nvSpPr>
            <p:spPr>
              <a:xfrm>
                <a:off x="515929" y="1528153"/>
                <a:ext cx="259229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89" name="组合 88"/>
          <p:cNvGrpSpPr/>
          <p:nvPr/>
        </p:nvGrpSpPr>
        <p:grpSpPr>
          <a:xfrm>
            <a:off x="3368899" y="4288290"/>
            <a:ext cx="2596117" cy="1479565"/>
            <a:chOff x="514019" y="1451408"/>
            <a:chExt cx="2596117" cy="1479565"/>
          </a:xfrm>
        </p:grpSpPr>
        <p:sp>
          <p:nvSpPr>
            <p:cNvPr id="90" name="矩形: 单圆角 8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1" name="组合 90"/>
            <p:cNvGrpSpPr/>
            <p:nvPr/>
          </p:nvGrpSpPr>
          <p:grpSpPr>
            <a:xfrm>
              <a:off x="514019" y="1528153"/>
              <a:ext cx="1940375" cy="384225"/>
              <a:chOff x="514019" y="1528153"/>
              <a:chExt cx="1940375" cy="384225"/>
            </a:xfrm>
          </p:grpSpPr>
          <p:sp>
            <p:nvSpPr>
              <p:cNvPr id="9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矩形: 单圆角 92"/>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20" name="文本框 49"/>
          <p:cNvSpPr txBox="1"/>
          <p:nvPr/>
        </p:nvSpPr>
        <p:spPr>
          <a:xfrm>
            <a:off x="597302" y="4391668"/>
            <a:ext cx="2609097"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Concentricity And Runout Testers</a:t>
            </a:r>
          </a:p>
        </p:txBody>
      </p:sp>
      <p:sp>
        <p:nvSpPr>
          <p:cNvPr id="27" name="文本框 49"/>
          <p:cNvSpPr txBox="1"/>
          <p:nvPr/>
        </p:nvSpPr>
        <p:spPr>
          <a:xfrm>
            <a:off x="3451337" y="4391668"/>
            <a:ext cx="2418707"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Simple Measuring Tools</a:t>
            </a:r>
          </a:p>
        </p:txBody>
      </p:sp>
      <p:pic>
        <p:nvPicPr>
          <p:cNvPr id="38" name="Picture 2"/>
          <p:cNvPicPr>
            <a:picLocks noChangeAspect="1" noChangeArrowheads="1"/>
          </p:cNvPicPr>
          <p:nvPr/>
        </p:nvPicPr>
        <p:blipFill>
          <a:blip r:embed="rId3" cstate="print"/>
          <a:srcRect l="3528" t="5439" r="4389" b="4812"/>
          <a:stretch>
            <a:fillRect/>
          </a:stretch>
        </p:blipFill>
        <p:spPr bwMode="auto">
          <a:xfrm>
            <a:off x="1178501" y="4758431"/>
            <a:ext cx="1175901" cy="942920"/>
          </a:xfrm>
          <a:prstGeom prst="rect">
            <a:avLst/>
          </a:prstGeom>
          <a:noFill/>
          <a:ln w="9525">
            <a:noFill/>
            <a:miter lim="800000"/>
            <a:headEnd/>
            <a:tailEnd/>
          </a:ln>
          <a:effectLst/>
        </p:spPr>
      </p:pic>
      <p:pic>
        <p:nvPicPr>
          <p:cNvPr id="39" name="Picture 2"/>
          <p:cNvPicPr>
            <a:picLocks noChangeAspect="1" noChangeArrowheads="1"/>
          </p:cNvPicPr>
          <p:nvPr/>
        </p:nvPicPr>
        <p:blipFill>
          <a:blip r:embed="rId4"/>
          <a:srcRect/>
          <a:stretch>
            <a:fillRect/>
          </a:stretch>
        </p:blipFill>
        <p:spPr bwMode="auto">
          <a:xfrm>
            <a:off x="4008136" y="4865537"/>
            <a:ext cx="1336802" cy="714321"/>
          </a:xfrm>
          <a:prstGeom prst="rect">
            <a:avLst/>
          </a:prstGeom>
          <a:noFill/>
          <a:ln w="9525">
            <a:noFill/>
            <a:miter lim="800000"/>
            <a:headEnd/>
            <a:tailEnd/>
          </a:ln>
          <a:effectLst/>
        </p:spPr>
      </p:pic>
      <p:grpSp>
        <p:nvGrpSpPr>
          <p:cNvPr id="96" name="组合 95"/>
          <p:cNvGrpSpPr/>
          <p:nvPr/>
        </p:nvGrpSpPr>
        <p:grpSpPr>
          <a:xfrm>
            <a:off x="6223780" y="4288290"/>
            <a:ext cx="2596117" cy="1479565"/>
            <a:chOff x="514019" y="1451408"/>
            <a:chExt cx="2596117" cy="1479565"/>
          </a:xfrm>
        </p:grpSpPr>
        <p:sp>
          <p:nvSpPr>
            <p:cNvPr id="112" name="矩形: 单圆角 11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3" name="组合 112"/>
            <p:cNvGrpSpPr/>
            <p:nvPr/>
          </p:nvGrpSpPr>
          <p:grpSpPr>
            <a:xfrm>
              <a:off x="514019" y="1528153"/>
              <a:ext cx="1940375" cy="384225"/>
              <a:chOff x="514019" y="1528153"/>
              <a:chExt cx="1940375" cy="384225"/>
            </a:xfrm>
          </p:grpSpPr>
          <p:sp>
            <p:nvSpPr>
              <p:cNvPr id="11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 name="矩形: 单圆角 11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32" name="文本框 49"/>
          <p:cNvSpPr txBox="1"/>
          <p:nvPr/>
        </p:nvSpPr>
        <p:spPr>
          <a:xfrm>
            <a:off x="6308756" y="4391668"/>
            <a:ext cx="1320365"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Set-up Tools</a:t>
            </a:r>
          </a:p>
        </p:txBody>
      </p:sp>
      <p:pic>
        <p:nvPicPr>
          <p:cNvPr id="41" name="Picture 2"/>
          <p:cNvPicPr>
            <a:picLocks noChangeAspect="1" noChangeArrowheads="1"/>
          </p:cNvPicPr>
          <p:nvPr/>
        </p:nvPicPr>
        <p:blipFill>
          <a:blip r:embed="rId5" cstate="print"/>
          <a:srcRect/>
          <a:stretch>
            <a:fillRect/>
          </a:stretch>
        </p:blipFill>
        <p:spPr bwMode="auto">
          <a:xfrm>
            <a:off x="6715027" y="4837451"/>
            <a:ext cx="1579001" cy="748887"/>
          </a:xfrm>
          <a:prstGeom prst="rect">
            <a:avLst/>
          </a:prstGeom>
          <a:noFill/>
          <a:ln w="9525">
            <a:noFill/>
            <a:miter lim="800000"/>
            <a:headEnd/>
            <a:tailEnd/>
          </a:ln>
          <a:effectLst/>
        </p:spPr>
      </p:pic>
      <p:sp>
        <p:nvSpPr>
          <p:cNvPr id="5121" name="矩形: 单圆角 5120"/>
          <p:cNvSpPr/>
          <p:nvPr/>
        </p:nvSpPr>
        <p:spPr>
          <a:xfrm>
            <a:off x="612194"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9" name="组合 118"/>
          <p:cNvGrpSpPr/>
          <p:nvPr/>
        </p:nvGrpSpPr>
        <p:grpSpPr>
          <a:xfrm>
            <a:off x="3368900" y="2107981"/>
            <a:ext cx="2596117" cy="1479565"/>
            <a:chOff x="514019" y="1451408"/>
            <a:chExt cx="2596117" cy="1479565"/>
          </a:xfrm>
        </p:grpSpPr>
        <p:sp>
          <p:nvSpPr>
            <p:cNvPr id="125" name="矩形: 单圆角 12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6" name="组合 125"/>
            <p:cNvGrpSpPr/>
            <p:nvPr/>
          </p:nvGrpSpPr>
          <p:grpSpPr>
            <a:xfrm>
              <a:off x="514019" y="1528153"/>
              <a:ext cx="2214249" cy="384225"/>
              <a:chOff x="514019" y="1528153"/>
              <a:chExt cx="2214249" cy="384225"/>
            </a:xfrm>
          </p:grpSpPr>
          <p:sp>
            <p:nvSpPr>
              <p:cNvPr id="12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0" name="矩形: 单圆角 5119"/>
              <p:cNvSpPr/>
              <p:nvPr/>
            </p:nvSpPr>
            <p:spPr>
              <a:xfrm>
                <a:off x="515930" y="1528153"/>
                <a:ext cx="221233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120" name="组合 119"/>
          <p:cNvGrpSpPr/>
          <p:nvPr/>
        </p:nvGrpSpPr>
        <p:grpSpPr>
          <a:xfrm>
            <a:off x="6223780" y="2107981"/>
            <a:ext cx="2596117" cy="1479565"/>
            <a:chOff x="514019" y="1451408"/>
            <a:chExt cx="2596117" cy="1479565"/>
          </a:xfrm>
        </p:grpSpPr>
        <p:sp>
          <p:nvSpPr>
            <p:cNvPr id="121" name="矩形: 单圆角 12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2" name="组合 121"/>
            <p:cNvGrpSpPr/>
            <p:nvPr/>
          </p:nvGrpSpPr>
          <p:grpSpPr>
            <a:xfrm>
              <a:off x="514019" y="1528153"/>
              <a:ext cx="2417841" cy="384225"/>
              <a:chOff x="514019" y="1528153"/>
              <a:chExt cx="2417841" cy="384225"/>
            </a:xfrm>
          </p:grpSpPr>
          <p:sp>
            <p:nvSpPr>
              <p:cNvPr id="12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4" name="矩形: 单圆角 123"/>
              <p:cNvSpPr/>
              <p:nvPr/>
            </p:nvSpPr>
            <p:spPr>
              <a:xfrm>
                <a:off x="515929" y="1528153"/>
                <a:ext cx="241593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67" name="文本框 49"/>
          <p:cNvSpPr txBox="1"/>
          <p:nvPr/>
        </p:nvSpPr>
        <p:spPr>
          <a:xfrm>
            <a:off x="3449949" y="2210763"/>
            <a:ext cx="2119999"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Indicating Measuring Tools</a:t>
            </a:r>
          </a:p>
        </p:txBody>
      </p:sp>
      <p:sp>
        <p:nvSpPr>
          <p:cNvPr id="1077" name="文本框 49"/>
          <p:cNvSpPr txBox="1"/>
          <p:nvPr/>
        </p:nvSpPr>
        <p:spPr>
          <a:xfrm>
            <a:off x="6306218" y="2210763"/>
            <a:ext cx="2418707"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Standards And Gauge Blocks</a:t>
            </a:r>
          </a:p>
        </p:txBody>
      </p:sp>
      <p:pic>
        <p:nvPicPr>
          <p:cNvPr id="67" name="Picture 4"/>
          <p:cNvPicPr>
            <a:picLocks noChangeAspect="1" noChangeArrowheads="1"/>
          </p:cNvPicPr>
          <p:nvPr/>
        </p:nvPicPr>
        <p:blipFill>
          <a:blip r:embed="rId6" cstate="print"/>
          <a:srcRect/>
          <a:stretch>
            <a:fillRect/>
          </a:stretch>
        </p:blipFill>
        <p:spPr bwMode="auto">
          <a:xfrm>
            <a:off x="7050372" y="2531351"/>
            <a:ext cx="1113783" cy="1022985"/>
          </a:xfrm>
          <a:prstGeom prst="rect">
            <a:avLst/>
          </a:prstGeom>
          <a:noFill/>
          <a:ln w="9525">
            <a:noFill/>
            <a:miter lim="800000"/>
            <a:headEnd/>
            <a:tailEnd/>
          </a:ln>
          <a:effectLst/>
        </p:spPr>
      </p:pic>
      <p:grpSp>
        <p:nvGrpSpPr>
          <p:cNvPr id="5122" name="组合 5121"/>
          <p:cNvGrpSpPr/>
          <p:nvPr/>
        </p:nvGrpSpPr>
        <p:grpSpPr>
          <a:xfrm>
            <a:off x="514021" y="2184726"/>
            <a:ext cx="2325360" cy="480319"/>
            <a:chOff x="514021" y="1528153"/>
            <a:chExt cx="2325360" cy="480319"/>
          </a:xfrm>
        </p:grpSpPr>
        <p:sp>
          <p:nvSpPr>
            <p:cNvPr id="5124" name="等腰三角形 7"/>
            <p:cNvSpPr/>
            <p:nvPr/>
          </p:nvSpPr>
          <p:spPr>
            <a:xfrm rot="16200000">
              <a:off x="509524" y="190907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5" name="矩形: 单圆角 5124"/>
            <p:cNvSpPr/>
            <p:nvPr/>
          </p:nvSpPr>
          <p:spPr>
            <a:xfrm>
              <a:off x="515929" y="1528153"/>
              <a:ext cx="2323452"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55" name="文本框 49"/>
          <p:cNvSpPr txBox="1"/>
          <p:nvPr/>
        </p:nvSpPr>
        <p:spPr>
          <a:xfrm>
            <a:off x="589345" y="2186953"/>
            <a:ext cx="2518881"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Indicators And Dial Indicator Stands</a:t>
            </a:r>
          </a:p>
        </p:txBody>
      </p:sp>
      <p:grpSp>
        <p:nvGrpSpPr>
          <p:cNvPr id="72" name="组合 71"/>
          <p:cNvGrpSpPr/>
          <p:nvPr/>
        </p:nvGrpSpPr>
        <p:grpSpPr>
          <a:xfrm>
            <a:off x="9078663" y="2184726"/>
            <a:ext cx="2421187" cy="480318"/>
            <a:chOff x="514021" y="1528153"/>
            <a:chExt cx="2421187" cy="480318"/>
          </a:xfrm>
        </p:grpSpPr>
        <p:sp>
          <p:nvSpPr>
            <p:cNvPr id="5185" name="等腰三角形 7"/>
            <p:cNvSpPr/>
            <p:nvPr/>
          </p:nvSpPr>
          <p:spPr>
            <a:xfrm rot="16200000">
              <a:off x="509524" y="190907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矩形: 单圆角 68"/>
            <p:cNvSpPr/>
            <p:nvPr/>
          </p:nvSpPr>
          <p:spPr>
            <a:xfrm>
              <a:off x="515929" y="1528153"/>
              <a:ext cx="2419279"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37" name="文本框 49"/>
          <p:cNvSpPr txBox="1"/>
          <p:nvPr/>
        </p:nvSpPr>
        <p:spPr>
          <a:xfrm>
            <a:off x="9163636" y="2185168"/>
            <a:ext cx="2593361"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ea typeface="思源黑体 CN Heavy" panose="020B0A00000000000000" pitchFamily="34" charset="-122"/>
                <a:cs typeface="Arial" panose="020B0604020202020204" pitchFamily="34" charset="0"/>
              </a:rPr>
              <a:t>Angle, Straightness, Flatness Measuring Tools</a:t>
            </a:r>
          </a:p>
        </p:txBody>
      </p:sp>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136" y="2753346"/>
            <a:ext cx="1172906" cy="631739"/>
          </a:xfrm>
          <a:prstGeom prst="rect">
            <a:avLst/>
          </a:prstGeom>
        </p:spPr>
      </p:pic>
      <p:sp>
        <p:nvSpPr>
          <p:cNvPr id="6"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5</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7" name="图片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6294" y="2630270"/>
            <a:ext cx="1474884" cy="932976"/>
          </a:xfrm>
          <a:prstGeom prst="rect">
            <a:avLst/>
          </a:prstGeom>
        </p:spPr>
      </p:pic>
      <p:pic>
        <p:nvPicPr>
          <p:cNvPr id="2" name="图片 1">
            <a:extLst>
              <a:ext uri="{FF2B5EF4-FFF2-40B4-BE49-F238E27FC236}">
                <a16:creationId xmlns:a16="http://schemas.microsoft.com/office/drawing/2014/main" id="{4CF7761A-1930-2C41-A5AD-AE21943E8C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486"/>
            <a:ext cx="2591302" cy="457200"/>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Levels</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6"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6</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248" name="组合 247"/>
          <p:cNvGrpSpPr/>
          <p:nvPr/>
        </p:nvGrpSpPr>
        <p:grpSpPr>
          <a:xfrm>
            <a:off x="515620" y="1445895"/>
            <a:ext cx="11159490" cy="1479550"/>
            <a:chOff x="812" y="2696"/>
            <a:chExt cx="17574" cy="2330"/>
          </a:xfrm>
        </p:grpSpPr>
        <p:grpSp>
          <p:nvGrpSpPr>
            <p:cNvPr id="5210" name="组合 5209"/>
            <p:cNvGrpSpPr/>
            <p:nvPr>
              <p:custDataLst>
                <p:tags r:id="rId1"/>
              </p:custDataLst>
            </p:nvPr>
          </p:nvGrpSpPr>
          <p:grpSpPr>
            <a:xfrm>
              <a:off x="812" y="2696"/>
              <a:ext cx="4134" cy="2330"/>
              <a:chOff x="515622" y="1446032"/>
              <a:chExt cx="2625086" cy="1479565"/>
            </a:xfrm>
          </p:grpSpPr>
          <p:sp>
            <p:nvSpPr>
              <p:cNvPr id="35" name="矩形: 单圆角 34"/>
              <p:cNvSpPr/>
              <p:nvPr>
                <p:custDataLst>
                  <p:tags r:id="rId14"/>
                </p:custDataLst>
              </p:nvPr>
            </p:nvSpPr>
            <p:spPr>
              <a:xfrm>
                <a:off x="613795"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8" name="图片 97">
                <a:hlinkClick r:id="" action="ppaction://noaction"/>
              </p:cNvPr>
              <p:cNvPicPr>
                <a:picLocks noChangeAspect="1"/>
              </p:cNvPicPr>
              <p:nvPr>
                <p:custDataLst>
                  <p:tags r:id="rId15"/>
                </p:custDataLst>
              </p:nvPr>
            </p:nvPicPr>
            <p:blipFill>
              <a:blip r:embed="rId20" cstate="print">
                <a:extLst>
                  <a:ext uri="{28A0092B-C50C-407E-A947-70E740481C1C}">
                    <a14:useLocalDpi xmlns:a14="http://schemas.microsoft.com/office/drawing/2010/main" val="0"/>
                  </a:ext>
                </a:extLst>
              </a:blip>
              <a:stretch>
                <a:fillRect/>
              </a:stretch>
            </p:blipFill>
            <p:spPr>
              <a:xfrm>
                <a:off x="1307174" y="1926161"/>
                <a:ext cx="996412" cy="983310"/>
              </a:xfrm>
              <a:prstGeom prst="rect">
                <a:avLst/>
              </a:prstGeom>
            </p:spPr>
          </p:pic>
          <p:grpSp>
            <p:nvGrpSpPr>
              <p:cNvPr id="36" name="组合 35"/>
              <p:cNvGrpSpPr/>
              <p:nvPr/>
            </p:nvGrpSpPr>
            <p:grpSpPr>
              <a:xfrm>
                <a:off x="515622" y="1522777"/>
                <a:ext cx="2314501" cy="466165"/>
                <a:chOff x="514021" y="1528153"/>
                <a:chExt cx="2314501" cy="466165"/>
              </a:xfrm>
            </p:grpSpPr>
            <p:sp>
              <p:nvSpPr>
                <p:cNvPr id="37" name="等腰三角形 7"/>
                <p:cNvSpPr/>
                <p:nvPr>
                  <p:custDataLst>
                    <p:tags r:id="rId17"/>
                  </p:custDataLst>
                </p:nvPr>
              </p:nvSpPr>
              <p:spPr>
                <a:xfrm rot="16200000">
                  <a:off x="509524" y="189492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矩形: 单圆角 37"/>
                <p:cNvSpPr/>
                <p:nvPr>
                  <p:custDataLst>
                    <p:tags r:id="rId18"/>
                  </p:custDataLst>
                </p:nvPr>
              </p:nvSpPr>
              <p:spPr>
                <a:xfrm>
                  <a:off x="515929" y="1528153"/>
                  <a:ext cx="2312593"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 name="文本框 49"/>
              <p:cNvSpPr txBox="1"/>
              <p:nvPr>
                <p:custDataLst>
                  <p:tags r:id="rId16"/>
                </p:custDataLst>
              </p:nvPr>
            </p:nvSpPr>
            <p:spPr>
              <a:xfrm>
                <a:off x="600596" y="1510132"/>
                <a:ext cx="2540112"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Built-in Bluetooth Electronic Levels</a:t>
                </a:r>
              </a:p>
            </p:txBody>
          </p:sp>
        </p:grpSp>
        <p:grpSp>
          <p:nvGrpSpPr>
            <p:cNvPr id="48" name="组合 47"/>
            <p:cNvGrpSpPr/>
            <p:nvPr>
              <p:custDataLst>
                <p:tags r:id="rId2"/>
              </p:custDataLst>
            </p:nvPr>
          </p:nvGrpSpPr>
          <p:grpSpPr>
            <a:xfrm>
              <a:off x="5306" y="2696"/>
              <a:ext cx="4088" cy="2330"/>
              <a:chOff x="5868116" y="283657"/>
              <a:chExt cx="2596115" cy="1479565"/>
            </a:xfrm>
          </p:grpSpPr>
          <p:grpSp>
            <p:nvGrpSpPr>
              <p:cNvPr id="2" name="组合 1"/>
              <p:cNvGrpSpPr/>
              <p:nvPr/>
            </p:nvGrpSpPr>
            <p:grpSpPr>
              <a:xfrm>
                <a:off x="5868116" y="283657"/>
                <a:ext cx="2596115" cy="1479565"/>
                <a:chOff x="6224264" y="1452670"/>
                <a:chExt cx="2596115" cy="1479565"/>
              </a:xfrm>
            </p:grpSpPr>
            <p:sp>
              <p:nvSpPr>
                <p:cNvPr id="10" name="矩形: 单圆角 9"/>
                <p:cNvSpPr/>
                <p:nvPr>
                  <p:custDataLst>
                    <p:tags r:id="rId10"/>
                  </p:custDataLst>
                </p:nvPr>
              </p:nvSpPr>
              <p:spPr>
                <a:xfrm>
                  <a:off x="6322437" y="145267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5" name="组合 14"/>
                <p:cNvGrpSpPr/>
                <p:nvPr/>
              </p:nvGrpSpPr>
              <p:grpSpPr>
                <a:xfrm>
                  <a:off x="6224264" y="1529415"/>
                  <a:ext cx="2272586" cy="463892"/>
                  <a:chOff x="514021" y="1528153"/>
                  <a:chExt cx="2272586" cy="463892"/>
                </a:xfrm>
              </p:grpSpPr>
              <p:sp>
                <p:nvSpPr>
                  <p:cNvPr id="39" name="等腰三角形 7"/>
                  <p:cNvSpPr/>
                  <p:nvPr>
                    <p:custDataLst>
                      <p:tags r:id="rId12"/>
                    </p:custDataLst>
                  </p:nvPr>
                </p:nvSpPr>
                <p:spPr>
                  <a:xfrm rot="16200000">
                    <a:off x="509524" y="18926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矩形: 单圆角 39"/>
                  <p:cNvSpPr/>
                  <p:nvPr>
                    <p:custDataLst>
                      <p:tags r:id="rId13"/>
                    </p:custDataLst>
                  </p:nvPr>
                </p:nvSpPr>
                <p:spPr>
                  <a:xfrm>
                    <a:off x="515929" y="1528153"/>
                    <a:ext cx="2270678"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 name="文本框 49"/>
                <p:cNvSpPr txBox="1"/>
                <p:nvPr>
                  <p:custDataLst>
                    <p:tags r:id="rId11"/>
                  </p:custDataLst>
                </p:nvPr>
              </p:nvSpPr>
              <p:spPr>
                <a:xfrm>
                  <a:off x="6309238" y="1516575"/>
                  <a:ext cx="2187612"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Cylinder Straightness Measuring Instruments</a:t>
                  </a:r>
                </a:p>
              </p:txBody>
            </p:sp>
          </p:grpSp>
          <p:pic>
            <p:nvPicPr>
              <p:cNvPr id="41" name="图片 40">
                <a:hlinkClick r:id="" action="ppaction://noaction"/>
              </p:cNvPr>
              <p:cNvPicPr>
                <a:picLocks noChangeAspect="1"/>
              </p:cNvPicPr>
              <p:nvPr>
                <p:custDataLst>
                  <p:tags r:id="rId9"/>
                </p:custDataLst>
              </p:nvPr>
            </p:nvPicPr>
            <p:blipFill>
              <a:blip r:embed="rId21" cstate="print">
                <a:extLst>
                  <a:ext uri="{28A0092B-C50C-407E-A947-70E740481C1C}">
                    <a14:useLocalDpi xmlns:a14="http://schemas.microsoft.com/office/drawing/2010/main" val="0"/>
                  </a:ext>
                </a:extLst>
              </a:blip>
              <a:srcRect l="12216" t="10035" r="10856" b="5174"/>
              <a:stretch>
                <a:fillRect/>
              </a:stretch>
            </p:blipFill>
            <p:spPr>
              <a:xfrm>
                <a:off x="6635248" y="779510"/>
                <a:ext cx="1019206" cy="965792"/>
              </a:xfrm>
              <a:prstGeom prst="rect">
                <a:avLst/>
              </a:prstGeom>
            </p:spPr>
          </p:pic>
        </p:grpSp>
        <p:grpSp>
          <p:nvGrpSpPr>
            <p:cNvPr id="60" name="组合 59"/>
            <p:cNvGrpSpPr/>
            <p:nvPr>
              <p:custDataLst>
                <p:tags r:id="rId3"/>
              </p:custDataLst>
            </p:nvPr>
          </p:nvGrpSpPr>
          <p:grpSpPr>
            <a:xfrm>
              <a:off x="9796" y="2696"/>
              <a:ext cx="4088" cy="2330"/>
              <a:chOff x="2090590" y="598256"/>
              <a:chExt cx="2596115" cy="1479565"/>
            </a:xfrm>
          </p:grpSpPr>
          <p:grpSp>
            <p:nvGrpSpPr>
              <p:cNvPr id="52" name="组合 51"/>
              <p:cNvGrpSpPr/>
              <p:nvPr/>
            </p:nvGrpSpPr>
            <p:grpSpPr>
              <a:xfrm>
                <a:off x="2090590" y="598256"/>
                <a:ext cx="2596115" cy="1479565"/>
                <a:chOff x="6224264" y="1452670"/>
                <a:chExt cx="2596115" cy="1479565"/>
              </a:xfrm>
            </p:grpSpPr>
            <p:sp>
              <p:nvSpPr>
                <p:cNvPr id="54" name="矩形: 单圆角 53"/>
                <p:cNvSpPr/>
                <p:nvPr>
                  <p:custDataLst>
                    <p:tags r:id="rId5"/>
                  </p:custDataLst>
                </p:nvPr>
              </p:nvSpPr>
              <p:spPr>
                <a:xfrm>
                  <a:off x="6322437" y="145267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5" name="组合 54"/>
                <p:cNvGrpSpPr/>
                <p:nvPr/>
              </p:nvGrpSpPr>
              <p:grpSpPr>
                <a:xfrm>
                  <a:off x="6224264" y="1529415"/>
                  <a:ext cx="2272586" cy="463892"/>
                  <a:chOff x="514021" y="1528153"/>
                  <a:chExt cx="2272586" cy="463892"/>
                </a:xfrm>
              </p:grpSpPr>
              <p:sp>
                <p:nvSpPr>
                  <p:cNvPr id="57" name="等腰三角形 7"/>
                  <p:cNvSpPr/>
                  <p:nvPr>
                    <p:custDataLst>
                      <p:tags r:id="rId7"/>
                    </p:custDataLst>
                  </p:nvPr>
                </p:nvSpPr>
                <p:spPr>
                  <a:xfrm rot="16200000">
                    <a:off x="509524" y="18926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矩形: 单圆角 57"/>
                  <p:cNvSpPr/>
                  <p:nvPr>
                    <p:custDataLst>
                      <p:tags r:id="rId8"/>
                    </p:custDataLst>
                  </p:nvPr>
                </p:nvSpPr>
                <p:spPr>
                  <a:xfrm>
                    <a:off x="515929" y="1528153"/>
                    <a:ext cx="2270678"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6" name="文本框 49"/>
                <p:cNvSpPr txBox="1"/>
                <p:nvPr>
                  <p:custDataLst>
                    <p:tags r:id="rId6"/>
                  </p:custDataLst>
                </p:nvPr>
              </p:nvSpPr>
              <p:spPr>
                <a:xfrm>
                  <a:off x="6309238" y="1556331"/>
                  <a:ext cx="2187612" cy="355034"/>
                </a:xfrm>
                <a:prstGeom prst="rect">
                  <a:avLst/>
                </a:prstGeom>
                <a:noFill/>
              </p:spPr>
              <p:txBody>
                <a:bodyPr wrap="square" rtlCol="0">
                  <a:spAutoFit/>
                </a:bodyPr>
                <a:lstStyle/>
                <a:p>
                  <a:pPr marL="450850" indent="-450850">
                    <a:lnSpc>
                      <a:spcPct val="85000"/>
                    </a:lnSpc>
                    <a:buClr>
                      <a:srgbClr val="3366FF"/>
                    </a:buCl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Built-in Bluetooth Digital</a:t>
                  </a:r>
                </a:p>
                <a:p>
                  <a:pPr marL="450850" indent="-450850">
                    <a:lnSpc>
                      <a:spcPct val="85000"/>
                    </a:lnSpc>
                    <a:buClr>
                      <a:srgbClr val="3366FF"/>
                    </a:buCl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Level And Slope Meter </a:t>
                  </a:r>
                </a:p>
              </p:txBody>
            </p:sp>
          </p:grpSp>
          <p:pic>
            <p:nvPicPr>
              <p:cNvPr id="59" name="Picture 7" descr="C:\Users\DELL\Desktop\2198.png">
                <a:hlinkClick r:id="" action="ppaction://noaction"/>
              </p:cNvPr>
              <p:cNvPicPr>
                <a:picLocks noChangeAspect="1" noChangeArrowheads="1"/>
              </p:cNvPicPr>
              <p:nvPr>
                <p:custDataLst>
                  <p:tags r:id="rId4"/>
                </p:custDataLst>
              </p:nvPr>
            </p:nvPicPr>
            <p:blipFill>
              <a:blip r:embed="rId22" cstate="print"/>
              <a:srcRect/>
              <a:stretch>
                <a:fillRect/>
              </a:stretch>
            </p:blipFill>
            <p:spPr bwMode="auto">
              <a:xfrm>
                <a:off x="2961569" y="1156368"/>
                <a:ext cx="791426" cy="844500"/>
              </a:xfrm>
              <a:prstGeom prst="rect">
                <a:avLst/>
              </a:prstGeom>
              <a:noFill/>
            </p:spPr>
          </p:pic>
        </p:grpSp>
        <p:grpSp>
          <p:nvGrpSpPr>
            <p:cNvPr id="99" name="组合 98"/>
            <p:cNvGrpSpPr/>
            <p:nvPr/>
          </p:nvGrpSpPr>
          <p:grpSpPr>
            <a:xfrm>
              <a:off x="14298" y="2696"/>
              <a:ext cx="4088" cy="2330"/>
              <a:chOff x="9080261" y="1446032"/>
              <a:chExt cx="2596117" cy="1479565"/>
            </a:xfrm>
          </p:grpSpPr>
          <p:grpSp>
            <p:nvGrpSpPr>
              <p:cNvPr id="22" name="组合 21"/>
              <p:cNvGrpSpPr/>
              <p:nvPr/>
            </p:nvGrpSpPr>
            <p:grpSpPr>
              <a:xfrm>
                <a:off x="9080261" y="1446032"/>
                <a:ext cx="2596117" cy="1479565"/>
                <a:chOff x="514019" y="1451408"/>
                <a:chExt cx="2596117" cy="1479565"/>
              </a:xfrm>
            </p:grpSpPr>
            <p:sp>
              <p:nvSpPr>
                <p:cNvPr id="26" name="矩形: 单圆角 2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8" name="组合 27"/>
                <p:cNvGrpSpPr/>
                <p:nvPr/>
              </p:nvGrpSpPr>
              <p:grpSpPr>
                <a:xfrm>
                  <a:off x="514019" y="1528153"/>
                  <a:ext cx="1940375" cy="384225"/>
                  <a:chOff x="514019" y="1528153"/>
                  <a:chExt cx="1940375" cy="384225"/>
                </a:xfrm>
              </p:grpSpPr>
              <p:sp>
                <p:nvSpPr>
                  <p:cNvPr id="2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23" name="文本框 49"/>
              <p:cNvSpPr txBox="1"/>
              <p:nvPr/>
            </p:nvSpPr>
            <p:spPr>
              <a:xfrm>
                <a:off x="9163545" y="1554615"/>
                <a:ext cx="1824370" cy="246221"/>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Frame Levels</a:t>
                </a:r>
              </a:p>
            </p:txBody>
          </p:sp>
          <p:pic>
            <p:nvPicPr>
              <p:cNvPr id="87" name="Picture 4"/>
              <p:cNvPicPr>
                <a:picLocks noChangeAspect="1" noChangeArrowheads="1"/>
              </p:cNvPicPr>
              <p:nvPr/>
            </p:nvPicPr>
            <p:blipFill>
              <a:blip r:embed="rId23" cstate="print"/>
              <a:srcRect/>
              <a:stretch>
                <a:fillRect/>
              </a:stretch>
            </p:blipFill>
            <p:spPr bwMode="auto">
              <a:xfrm>
                <a:off x="10077910" y="1965940"/>
                <a:ext cx="728602" cy="865786"/>
              </a:xfrm>
              <a:prstGeom prst="rect">
                <a:avLst/>
              </a:prstGeom>
              <a:noFill/>
              <a:ln w="9525">
                <a:noFill/>
                <a:miter lim="800000"/>
                <a:headEnd/>
                <a:tailEnd/>
              </a:ln>
              <a:effectLst/>
            </p:spPr>
          </p:pic>
        </p:grpSp>
      </p:grpSp>
      <p:grpSp>
        <p:nvGrpSpPr>
          <p:cNvPr id="145" name="组合 144"/>
          <p:cNvGrpSpPr/>
          <p:nvPr/>
        </p:nvGrpSpPr>
        <p:grpSpPr>
          <a:xfrm>
            <a:off x="515620" y="4947920"/>
            <a:ext cx="5452110" cy="1479550"/>
            <a:chOff x="9800" y="9199"/>
            <a:chExt cx="8586" cy="2330"/>
          </a:xfrm>
        </p:grpSpPr>
        <p:grpSp>
          <p:nvGrpSpPr>
            <p:cNvPr id="92" name="组合 91"/>
            <p:cNvGrpSpPr/>
            <p:nvPr/>
          </p:nvGrpSpPr>
          <p:grpSpPr>
            <a:xfrm>
              <a:off x="14298" y="9199"/>
              <a:ext cx="4088" cy="2330"/>
              <a:chOff x="9080262" y="4288290"/>
              <a:chExt cx="2596117" cy="1479565"/>
            </a:xfrm>
          </p:grpSpPr>
          <p:grpSp>
            <p:nvGrpSpPr>
              <p:cNvPr id="93" name="组合 92"/>
              <p:cNvGrpSpPr/>
              <p:nvPr/>
            </p:nvGrpSpPr>
            <p:grpSpPr>
              <a:xfrm>
                <a:off x="9080262" y="4288290"/>
                <a:ext cx="2596117" cy="1479565"/>
                <a:chOff x="514019" y="1451408"/>
                <a:chExt cx="2596117" cy="1479565"/>
              </a:xfrm>
            </p:grpSpPr>
            <p:sp>
              <p:nvSpPr>
                <p:cNvPr id="94" name="矩形: 单圆角 5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5" name="组合 94"/>
                <p:cNvGrpSpPr/>
                <p:nvPr/>
              </p:nvGrpSpPr>
              <p:grpSpPr>
                <a:xfrm>
                  <a:off x="514019" y="1528153"/>
                  <a:ext cx="2499851" cy="384225"/>
                  <a:chOff x="514019" y="1528153"/>
                  <a:chExt cx="2499851" cy="384225"/>
                </a:xfrm>
              </p:grpSpPr>
              <p:sp>
                <p:nvSpPr>
                  <p:cNvPr id="96"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7" name="矩形: 单圆角 61"/>
                  <p:cNvSpPr/>
                  <p:nvPr/>
                </p:nvSpPr>
                <p:spPr>
                  <a:xfrm>
                    <a:off x="515929" y="1528153"/>
                    <a:ext cx="249794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0" name="文本框 49"/>
              <p:cNvSpPr txBox="1"/>
              <p:nvPr/>
            </p:nvSpPr>
            <p:spPr>
              <a:xfrm>
                <a:off x="9163545" y="4396873"/>
                <a:ext cx="249794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Self-Leveling Rotary Lasers</a:t>
                </a:r>
              </a:p>
            </p:txBody>
          </p:sp>
          <p:pic>
            <p:nvPicPr>
              <p:cNvPr id="102" name="图片 101"/>
              <p:cNvPicPr>
                <a:picLocks noChangeAspect="1"/>
              </p:cNvPicPr>
              <p:nvPr/>
            </p:nvPicPr>
            <p:blipFill>
              <a:blip r:embed="rId24"/>
              <a:stretch>
                <a:fillRect/>
              </a:stretch>
            </p:blipFill>
            <p:spPr>
              <a:xfrm>
                <a:off x="9880927" y="4787355"/>
                <a:ext cx="986124" cy="888148"/>
              </a:xfrm>
              <a:prstGeom prst="rect">
                <a:avLst/>
              </a:prstGeom>
            </p:spPr>
          </p:pic>
        </p:grpSp>
        <p:grpSp>
          <p:nvGrpSpPr>
            <p:cNvPr id="111" name="组合 110"/>
            <p:cNvGrpSpPr/>
            <p:nvPr/>
          </p:nvGrpSpPr>
          <p:grpSpPr>
            <a:xfrm>
              <a:off x="9800" y="9199"/>
              <a:ext cx="4088" cy="2330"/>
              <a:chOff x="9080261" y="3200656"/>
              <a:chExt cx="2596117" cy="1479565"/>
            </a:xfrm>
          </p:grpSpPr>
          <p:grpSp>
            <p:nvGrpSpPr>
              <p:cNvPr id="112" name="组合 111"/>
              <p:cNvGrpSpPr/>
              <p:nvPr/>
            </p:nvGrpSpPr>
            <p:grpSpPr>
              <a:xfrm>
                <a:off x="9080261" y="3200656"/>
                <a:ext cx="2596117" cy="1479565"/>
                <a:chOff x="514019" y="1451408"/>
                <a:chExt cx="2596117" cy="1479565"/>
              </a:xfrm>
            </p:grpSpPr>
            <p:sp>
              <p:nvSpPr>
                <p:cNvPr id="113" name="矩形: 单圆角 6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4" name="组合 113"/>
                <p:cNvGrpSpPr/>
                <p:nvPr/>
              </p:nvGrpSpPr>
              <p:grpSpPr>
                <a:xfrm>
                  <a:off x="514019" y="1528153"/>
                  <a:ext cx="2315620" cy="384225"/>
                  <a:chOff x="514019" y="1528153"/>
                  <a:chExt cx="2315620" cy="384225"/>
                </a:xfrm>
              </p:grpSpPr>
              <p:sp>
                <p:nvSpPr>
                  <p:cNvPr id="11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 name="矩形: 单圆角 65"/>
                  <p:cNvSpPr/>
                  <p:nvPr/>
                </p:nvSpPr>
                <p:spPr>
                  <a:xfrm>
                    <a:off x="515929" y="1528153"/>
                    <a:ext cx="231371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7" name="文本框 49"/>
              <p:cNvSpPr txBox="1"/>
              <p:nvPr/>
            </p:nvSpPr>
            <p:spPr>
              <a:xfrm>
                <a:off x="9164391" y="3309239"/>
                <a:ext cx="2376270"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Cross-line Laser Levels</a:t>
                </a:r>
              </a:p>
            </p:txBody>
          </p:sp>
          <p:pic>
            <p:nvPicPr>
              <p:cNvPr id="118" name="Picture 11"/>
              <p:cNvPicPr>
                <a:picLocks noChangeAspect="1" noChangeArrowheads="1"/>
              </p:cNvPicPr>
              <p:nvPr/>
            </p:nvPicPr>
            <p:blipFill>
              <a:blip r:embed="rId25"/>
              <a:srcRect/>
              <a:stretch>
                <a:fillRect/>
              </a:stretch>
            </p:blipFill>
            <p:spPr bwMode="auto">
              <a:xfrm>
                <a:off x="10040490" y="3743821"/>
                <a:ext cx="719047" cy="891779"/>
              </a:xfrm>
              <a:prstGeom prst="rect">
                <a:avLst/>
              </a:prstGeom>
              <a:noFill/>
              <a:ln w="9525">
                <a:noFill/>
                <a:miter lim="800000"/>
                <a:headEnd/>
                <a:tailEnd/>
              </a:ln>
              <a:effectLst/>
            </p:spPr>
          </p:pic>
        </p:grpSp>
      </p:grpSp>
      <p:grpSp>
        <p:nvGrpSpPr>
          <p:cNvPr id="249" name="组合 248"/>
          <p:cNvGrpSpPr/>
          <p:nvPr/>
        </p:nvGrpSpPr>
        <p:grpSpPr>
          <a:xfrm>
            <a:off x="515620" y="3200400"/>
            <a:ext cx="11155680" cy="1479550"/>
            <a:chOff x="812" y="5900"/>
            <a:chExt cx="17568" cy="2330"/>
          </a:xfrm>
        </p:grpSpPr>
        <p:grpSp>
          <p:nvGrpSpPr>
            <p:cNvPr id="91" name="组合 90"/>
            <p:cNvGrpSpPr/>
            <p:nvPr/>
          </p:nvGrpSpPr>
          <p:grpSpPr>
            <a:xfrm>
              <a:off x="812" y="5900"/>
              <a:ext cx="8586" cy="2330"/>
              <a:chOff x="868" y="5400"/>
              <a:chExt cx="8586" cy="2330"/>
            </a:xfrm>
          </p:grpSpPr>
          <p:grpSp>
            <p:nvGrpSpPr>
              <p:cNvPr id="20" name="组合 19"/>
              <p:cNvGrpSpPr/>
              <p:nvPr/>
            </p:nvGrpSpPr>
            <p:grpSpPr>
              <a:xfrm>
                <a:off x="5366" y="5400"/>
                <a:ext cx="4088" cy="2330"/>
                <a:chOff x="4717647" y="-183431"/>
                <a:chExt cx="2596117" cy="1479565"/>
              </a:xfrm>
            </p:grpSpPr>
            <p:grpSp>
              <p:nvGrpSpPr>
                <p:cNvPr id="7" name="组合 6"/>
                <p:cNvGrpSpPr/>
                <p:nvPr/>
              </p:nvGrpSpPr>
              <p:grpSpPr>
                <a:xfrm>
                  <a:off x="4717647" y="-183431"/>
                  <a:ext cx="2596117" cy="1479565"/>
                  <a:chOff x="6225382" y="1446032"/>
                  <a:chExt cx="2596117" cy="1479565"/>
                </a:xfrm>
              </p:grpSpPr>
              <p:grpSp>
                <p:nvGrpSpPr>
                  <p:cNvPr id="9" name="组合 8"/>
                  <p:cNvGrpSpPr/>
                  <p:nvPr/>
                </p:nvGrpSpPr>
                <p:grpSpPr>
                  <a:xfrm>
                    <a:off x="6225382" y="1446032"/>
                    <a:ext cx="2596117" cy="1479565"/>
                    <a:chOff x="514019" y="1451408"/>
                    <a:chExt cx="2596117" cy="1479565"/>
                  </a:xfrm>
                </p:grpSpPr>
                <p:sp>
                  <p:nvSpPr>
                    <p:cNvPr id="11" name="矩形: 单圆角 4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 name="组合 12"/>
                    <p:cNvGrpSpPr/>
                    <p:nvPr/>
                  </p:nvGrpSpPr>
                  <p:grpSpPr>
                    <a:xfrm>
                      <a:off x="514019" y="1528153"/>
                      <a:ext cx="1940375" cy="384225"/>
                      <a:chOff x="514019" y="1528153"/>
                      <a:chExt cx="1940375" cy="384225"/>
                    </a:xfrm>
                  </p:grpSpPr>
                  <p:sp>
                    <p:nvSpPr>
                      <p:cNvPr id="1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单圆角 48"/>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8" name="文本框 49"/>
                  <p:cNvSpPr txBox="1"/>
                  <p:nvPr/>
                </p:nvSpPr>
                <p:spPr>
                  <a:xfrm>
                    <a:off x="6308666" y="1556556"/>
                    <a:ext cx="182437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Imaging Level</a:t>
                    </a:r>
                  </a:p>
                </p:txBody>
              </p:sp>
            </p:grpSp>
            <p:pic>
              <p:nvPicPr>
                <p:cNvPr id="19" name="图片 18"/>
                <p:cNvPicPr>
                  <a:picLocks noChangeAspect="1"/>
                </p:cNvPicPr>
                <p:nvPr/>
              </p:nvPicPr>
              <p:blipFill>
                <a:blip r:embed="rId26" cstate="print">
                  <a:extLst>
                    <a:ext uri="{28A0092B-C50C-407E-A947-70E740481C1C}">
                      <a14:useLocalDpi xmlns:a14="http://schemas.microsoft.com/office/drawing/2010/main" val="0"/>
                    </a:ext>
                  </a:extLst>
                </a:blip>
                <a:srcRect l="6330" t="7204" r="7611" b="6272"/>
                <a:stretch>
                  <a:fillRect/>
                </a:stretch>
              </p:blipFill>
              <p:spPr>
                <a:xfrm>
                  <a:off x="5469566" y="358685"/>
                  <a:ext cx="1078685" cy="856775"/>
                </a:xfrm>
                <a:prstGeom prst="rect">
                  <a:avLst/>
                </a:prstGeom>
              </p:spPr>
            </p:pic>
          </p:grpSp>
          <p:grpSp>
            <p:nvGrpSpPr>
              <p:cNvPr id="66" name="组合 65"/>
              <p:cNvGrpSpPr/>
              <p:nvPr/>
            </p:nvGrpSpPr>
            <p:grpSpPr>
              <a:xfrm>
                <a:off x="868" y="5400"/>
                <a:ext cx="4088" cy="2330"/>
                <a:chOff x="9080262" y="2107981"/>
                <a:chExt cx="2596117" cy="1479565"/>
              </a:xfrm>
            </p:grpSpPr>
            <p:grpSp>
              <p:nvGrpSpPr>
                <p:cNvPr id="67" name="组合 66"/>
                <p:cNvGrpSpPr/>
                <p:nvPr/>
              </p:nvGrpSpPr>
              <p:grpSpPr>
                <a:xfrm>
                  <a:off x="9080262" y="2107981"/>
                  <a:ext cx="2596117" cy="1479565"/>
                  <a:chOff x="514019" y="1451408"/>
                  <a:chExt cx="2596117" cy="1479565"/>
                </a:xfrm>
              </p:grpSpPr>
              <p:sp>
                <p:nvSpPr>
                  <p:cNvPr id="68" name="矩形: 单圆角 2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9" name="组合 68"/>
                  <p:cNvGrpSpPr/>
                  <p:nvPr/>
                </p:nvGrpSpPr>
                <p:grpSpPr>
                  <a:xfrm>
                    <a:off x="514019" y="1528153"/>
                    <a:ext cx="1940375" cy="384225"/>
                    <a:chOff x="514019" y="1528153"/>
                    <a:chExt cx="1940375" cy="384225"/>
                  </a:xfrm>
                </p:grpSpPr>
                <p:sp>
                  <p:nvSpPr>
                    <p:cNvPr id="7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 name="矩形: 单圆角 2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73" name="文本框 49"/>
                <p:cNvSpPr txBox="1"/>
                <p:nvPr/>
              </p:nvSpPr>
              <p:spPr>
                <a:xfrm>
                  <a:off x="9162700" y="2216564"/>
                  <a:ext cx="1320365"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Block Levels</a:t>
                  </a:r>
                </a:p>
              </p:txBody>
            </p:sp>
            <p:pic>
              <p:nvPicPr>
                <p:cNvPr id="88" name="Picture 5"/>
                <p:cNvPicPr>
                  <a:picLocks noChangeAspect="1" noChangeArrowheads="1"/>
                </p:cNvPicPr>
                <p:nvPr/>
              </p:nvPicPr>
              <p:blipFill>
                <a:blip r:embed="rId27"/>
                <a:srcRect/>
                <a:stretch>
                  <a:fillRect/>
                </a:stretch>
              </p:blipFill>
              <p:spPr bwMode="auto">
                <a:xfrm>
                  <a:off x="9713075" y="2635352"/>
                  <a:ext cx="1286310" cy="824162"/>
                </a:xfrm>
                <a:prstGeom prst="rect">
                  <a:avLst/>
                </a:prstGeom>
                <a:noFill/>
                <a:ln w="9525">
                  <a:noFill/>
                  <a:miter lim="800000"/>
                  <a:headEnd/>
                  <a:tailEnd/>
                </a:ln>
                <a:effectLst/>
              </p:spPr>
            </p:pic>
          </p:grpSp>
        </p:grpSp>
        <p:grpSp>
          <p:nvGrpSpPr>
            <p:cNvPr id="120" name="组合 119"/>
            <p:cNvGrpSpPr/>
            <p:nvPr/>
          </p:nvGrpSpPr>
          <p:grpSpPr>
            <a:xfrm>
              <a:off x="9796" y="5900"/>
              <a:ext cx="8584" cy="2330"/>
              <a:chOff x="514503" y="4929004"/>
              <a:chExt cx="5450995" cy="1479566"/>
            </a:xfrm>
          </p:grpSpPr>
          <p:grpSp>
            <p:nvGrpSpPr>
              <p:cNvPr id="128" name="组合 127"/>
              <p:cNvGrpSpPr/>
              <p:nvPr/>
            </p:nvGrpSpPr>
            <p:grpSpPr>
              <a:xfrm>
                <a:off x="3369381" y="4929005"/>
                <a:ext cx="2596117" cy="1479565"/>
                <a:chOff x="9080261" y="3200656"/>
                <a:chExt cx="2596117" cy="1479565"/>
              </a:xfrm>
            </p:grpSpPr>
            <p:grpSp>
              <p:nvGrpSpPr>
                <p:cNvPr id="129" name="组合 128"/>
                <p:cNvGrpSpPr/>
                <p:nvPr/>
              </p:nvGrpSpPr>
              <p:grpSpPr>
                <a:xfrm>
                  <a:off x="9080261" y="3200656"/>
                  <a:ext cx="2596117" cy="1479565"/>
                  <a:chOff x="514019" y="1451408"/>
                  <a:chExt cx="2596117" cy="1479565"/>
                </a:xfrm>
              </p:grpSpPr>
              <p:sp>
                <p:nvSpPr>
                  <p:cNvPr id="130" name="矩形: 单圆角 6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1" name="组合 130"/>
                  <p:cNvGrpSpPr/>
                  <p:nvPr/>
                </p:nvGrpSpPr>
                <p:grpSpPr>
                  <a:xfrm>
                    <a:off x="514019" y="1528153"/>
                    <a:ext cx="1940375" cy="384225"/>
                    <a:chOff x="514019" y="1528153"/>
                    <a:chExt cx="1940375" cy="384225"/>
                  </a:xfrm>
                </p:grpSpPr>
                <p:sp>
                  <p:nvSpPr>
                    <p:cNvPr id="13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3" name="矩形: 单圆角 7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34" name="文本框 49"/>
                <p:cNvSpPr txBox="1"/>
                <p:nvPr/>
              </p:nvSpPr>
              <p:spPr>
                <a:xfrm>
                  <a:off x="9165237" y="3309239"/>
                  <a:ext cx="1881848"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Levels</a:t>
                  </a:r>
                </a:p>
              </p:txBody>
            </p:sp>
            <p:pic>
              <p:nvPicPr>
                <p:cNvPr id="135" name="Picture 10"/>
                <p:cNvPicPr>
                  <a:picLocks noChangeAspect="1" noChangeArrowheads="1"/>
                </p:cNvPicPr>
                <p:nvPr/>
              </p:nvPicPr>
              <p:blipFill>
                <a:blip r:embed="rId28" cstate="print"/>
                <a:srcRect/>
                <a:stretch>
                  <a:fillRect/>
                </a:stretch>
              </p:blipFill>
              <p:spPr bwMode="auto">
                <a:xfrm>
                  <a:off x="9528330" y="3929936"/>
                  <a:ext cx="1664280" cy="409829"/>
                </a:xfrm>
                <a:prstGeom prst="rect">
                  <a:avLst/>
                </a:prstGeom>
                <a:noFill/>
                <a:ln w="9525">
                  <a:noFill/>
                  <a:miter lim="800000"/>
                  <a:headEnd/>
                  <a:tailEnd/>
                </a:ln>
                <a:effectLst/>
              </p:spPr>
            </p:pic>
          </p:grpSp>
          <p:grpSp>
            <p:nvGrpSpPr>
              <p:cNvPr id="136" name="组合 135"/>
              <p:cNvGrpSpPr/>
              <p:nvPr/>
            </p:nvGrpSpPr>
            <p:grpSpPr>
              <a:xfrm>
                <a:off x="514503" y="4929004"/>
                <a:ext cx="2596117" cy="1479565"/>
                <a:chOff x="9080261" y="3200656"/>
                <a:chExt cx="2596117" cy="1479565"/>
              </a:xfrm>
            </p:grpSpPr>
            <p:grpSp>
              <p:nvGrpSpPr>
                <p:cNvPr id="137" name="组合 136"/>
                <p:cNvGrpSpPr/>
                <p:nvPr/>
              </p:nvGrpSpPr>
              <p:grpSpPr>
                <a:xfrm>
                  <a:off x="9080261" y="3200656"/>
                  <a:ext cx="2596117" cy="1479565"/>
                  <a:chOff x="6385953" y="6585224"/>
                  <a:chExt cx="2596117" cy="1479565"/>
                </a:xfrm>
              </p:grpSpPr>
              <p:grpSp>
                <p:nvGrpSpPr>
                  <p:cNvPr id="138" name="组合 137"/>
                  <p:cNvGrpSpPr/>
                  <p:nvPr/>
                </p:nvGrpSpPr>
                <p:grpSpPr>
                  <a:xfrm>
                    <a:off x="6385953" y="6585224"/>
                    <a:ext cx="2596117" cy="1479565"/>
                    <a:chOff x="514019" y="1451408"/>
                    <a:chExt cx="2596117" cy="1479565"/>
                  </a:xfrm>
                </p:grpSpPr>
                <p:sp>
                  <p:nvSpPr>
                    <p:cNvPr id="139" name="矩形: 单圆角 53"/>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40" name="组合 139"/>
                    <p:cNvGrpSpPr/>
                    <p:nvPr/>
                  </p:nvGrpSpPr>
                  <p:grpSpPr>
                    <a:xfrm>
                      <a:off x="514019" y="1528153"/>
                      <a:ext cx="2315620" cy="384225"/>
                      <a:chOff x="514019" y="1528153"/>
                      <a:chExt cx="2315620" cy="384225"/>
                    </a:xfrm>
                  </p:grpSpPr>
                  <p:sp>
                    <p:nvSpPr>
                      <p:cNvPr id="14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2" name="矩形: 单圆角 56"/>
                      <p:cNvSpPr/>
                      <p:nvPr/>
                    </p:nvSpPr>
                    <p:spPr>
                      <a:xfrm>
                        <a:off x="515929" y="1528153"/>
                        <a:ext cx="231371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43" name="文本框 49"/>
                  <p:cNvSpPr txBox="1"/>
                  <p:nvPr/>
                </p:nvSpPr>
                <p:spPr>
                  <a:xfrm>
                    <a:off x="6470083" y="6693807"/>
                    <a:ext cx="2376270"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Level Bubbles</a:t>
                    </a:r>
                  </a:p>
                </p:txBody>
              </p:sp>
            </p:grpSp>
            <p:pic>
              <p:nvPicPr>
                <p:cNvPr id="144" name="图片 143"/>
                <p:cNvPicPr>
                  <a:picLocks noChangeAspect="1"/>
                </p:cNvPicPr>
                <p:nvPr/>
              </p:nvPicPr>
              <p:blipFill>
                <a:blip r:embed="rId29"/>
                <a:stretch>
                  <a:fillRect/>
                </a:stretch>
              </p:blipFill>
              <p:spPr>
                <a:xfrm>
                  <a:off x="9842942" y="3763419"/>
                  <a:ext cx="1160915" cy="778620"/>
                </a:xfrm>
                <a:prstGeom prst="rect">
                  <a:avLst/>
                </a:prstGeom>
              </p:spPr>
            </p:pic>
          </p:grpSp>
        </p:grpSp>
      </p:grpSp>
      <p:pic>
        <p:nvPicPr>
          <p:cNvPr id="3" name="图片 2">
            <a:extLst>
              <a:ext uri="{FF2B5EF4-FFF2-40B4-BE49-F238E27FC236}">
                <a16:creationId xmlns:a16="http://schemas.microsoft.com/office/drawing/2014/main" id="{7E640092-618D-74D1-CC02-68A432F51730}"/>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9" name="文本框 5248"/>
          <p:cNvSpPr txBox="1"/>
          <p:nvPr/>
        </p:nvSpPr>
        <p:spPr>
          <a:xfrm>
            <a:off x="1760943" y="468486"/>
            <a:ext cx="6724612" cy="457200"/>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On-Machine Measurement</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169" name="组合 168"/>
          <p:cNvGrpSpPr/>
          <p:nvPr/>
        </p:nvGrpSpPr>
        <p:grpSpPr>
          <a:xfrm>
            <a:off x="516255" y="1445895"/>
            <a:ext cx="11160125" cy="1479550"/>
            <a:chOff x="813" y="2692"/>
            <a:chExt cx="17575" cy="2330"/>
          </a:xfrm>
        </p:grpSpPr>
        <p:grpSp>
          <p:nvGrpSpPr>
            <p:cNvPr id="21" name="组合 20"/>
            <p:cNvGrpSpPr/>
            <p:nvPr/>
          </p:nvGrpSpPr>
          <p:grpSpPr>
            <a:xfrm>
              <a:off x="14300" y="2692"/>
              <a:ext cx="4088" cy="2330"/>
              <a:chOff x="514019" y="1451408"/>
              <a:chExt cx="2596117" cy="1479565"/>
            </a:xfrm>
          </p:grpSpPr>
          <p:sp>
            <p:nvSpPr>
              <p:cNvPr id="22" name="矩形: 单圆角 21"/>
              <p:cNvSpPr/>
              <p:nvPr>
                <p:custDataLst>
                  <p:tags r:id="rId25"/>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3" name="组合 22"/>
              <p:cNvGrpSpPr/>
              <p:nvPr/>
            </p:nvGrpSpPr>
            <p:grpSpPr>
              <a:xfrm>
                <a:off x="514019" y="1528153"/>
                <a:ext cx="2199447" cy="384225"/>
                <a:chOff x="514019" y="1528153"/>
                <a:chExt cx="2199447" cy="384225"/>
              </a:xfrm>
            </p:grpSpPr>
            <p:sp>
              <p:nvSpPr>
                <p:cNvPr id="24" name="等腰三角形 7"/>
                <p:cNvSpPr/>
                <p:nvPr>
                  <p:custDataLst>
                    <p:tags r:id="rId26"/>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单圆角 24"/>
                <p:cNvSpPr/>
                <p:nvPr>
                  <p:custDataLst>
                    <p:tags r:id="rId27"/>
                  </p:custDataLst>
                </p:nvPr>
              </p:nvSpPr>
              <p:spPr>
                <a:xfrm>
                  <a:off x="515929" y="1528153"/>
                  <a:ext cx="219753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 name="文本框 49"/>
            <p:cNvSpPr txBox="1"/>
            <p:nvPr>
              <p:custDataLst>
                <p:tags r:id="rId13"/>
              </p:custDataLst>
            </p:nvPr>
          </p:nvSpPr>
          <p:spPr>
            <a:xfrm>
              <a:off x="14429" y="2866"/>
              <a:ext cx="3488" cy="388"/>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Edge Finders For EDM</a:t>
              </a:r>
            </a:p>
          </p:txBody>
        </p:sp>
        <p:grpSp>
          <p:nvGrpSpPr>
            <p:cNvPr id="60" name="组合 59"/>
            <p:cNvGrpSpPr/>
            <p:nvPr/>
          </p:nvGrpSpPr>
          <p:grpSpPr>
            <a:xfrm>
              <a:off x="5308" y="2692"/>
              <a:ext cx="4088" cy="2330"/>
              <a:chOff x="5308" y="2692"/>
              <a:chExt cx="4088" cy="2330"/>
            </a:xfrm>
          </p:grpSpPr>
          <p:grpSp>
            <p:nvGrpSpPr>
              <p:cNvPr id="18" name="组合 17"/>
              <p:cNvGrpSpPr/>
              <p:nvPr/>
            </p:nvGrpSpPr>
            <p:grpSpPr>
              <a:xfrm>
                <a:off x="5308" y="2692"/>
                <a:ext cx="4088" cy="2330"/>
                <a:chOff x="514019" y="1451408"/>
                <a:chExt cx="2596117" cy="1479565"/>
              </a:xfrm>
            </p:grpSpPr>
            <p:sp>
              <p:nvSpPr>
                <p:cNvPr id="31" name="矩形: 单圆角 30"/>
                <p:cNvSpPr/>
                <p:nvPr>
                  <p:custDataLst>
                    <p:tags r:id="rId2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2" name="组合 31"/>
                <p:cNvGrpSpPr/>
                <p:nvPr/>
              </p:nvGrpSpPr>
              <p:grpSpPr>
                <a:xfrm>
                  <a:off x="514019" y="1528153"/>
                  <a:ext cx="2101612" cy="384225"/>
                  <a:chOff x="514019" y="1528153"/>
                  <a:chExt cx="2101612" cy="384225"/>
                </a:xfrm>
              </p:grpSpPr>
              <p:sp>
                <p:nvSpPr>
                  <p:cNvPr id="33" name="等腰三角形 7"/>
                  <p:cNvSpPr/>
                  <p:nvPr>
                    <p:custDataLst>
                      <p:tags r:id="rId2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custDataLst>
                      <p:tags r:id="rId24"/>
                    </p:custDataLst>
                  </p:nvPr>
                </p:nvSpPr>
                <p:spPr>
                  <a:xfrm>
                    <a:off x="515929" y="1528153"/>
                    <a:ext cx="209970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 name="文本框 49"/>
              <p:cNvSpPr txBox="1"/>
              <p:nvPr>
                <p:custDataLst>
                  <p:tags r:id="rId20"/>
                </p:custDataLst>
              </p:nvPr>
            </p:nvSpPr>
            <p:spPr>
              <a:xfrm>
                <a:off x="5440" y="2866"/>
                <a:ext cx="3461" cy="388"/>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Centering Indicators</a:t>
                </a:r>
              </a:p>
            </p:txBody>
          </p:sp>
          <p:pic>
            <p:nvPicPr>
              <p:cNvPr id="14" name="Picture 11">
                <a:hlinkClick r:id="" action="ppaction://noaction"/>
              </p:cNvPr>
              <p:cNvPicPr>
                <a:picLocks noChangeAspect="1" noChangeArrowheads="1"/>
              </p:cNvPicPr>
              <p:nvPr>
                <p:custDataLst>
                  <p:tags r:id="rId21"/>
                </p:custDataLst>
              </p:nvPr>
            </p:nvPicPr>
            <p:blipFill>
              <a:blip r:embed="rId29" cstate="print"/>
              <a:srcRect/>
              <a:stretch>
                <a:fillRect/>
              </a:stretch>
            </p:blipFill>
            <p:spPr bwMode="auto">
              <a:xfrm>
                <a:off x="6622" y="3423"/>
                <a:ext cx="1830" cy="1437"/>
              </a:xfrm>
              <a:prstGeom prst="rect">
                <a:avLst/>
              </a:prstGeom>
              <a:noFill/>
              <a:ln w="9525">
                <a:noFill/>
                <a:miter lim="800000"/>
                <a:headEnd/>
                <a:tailEnd/>
              </a:ln>
              <a:effectLst/>
            </p:spPr>
          </p:pic>
        </p:grpSp>
        <p:grpSp>
          <p:nvGrpSpPr>
            <p:cNvPr id="44" name="组合 43"/>
            <p:cNvGrpSpPr/>
            <p:nvPr/>
          </p:nvGrpSpPr>
          <p:grpSpPr>
            <a:xfrm>
              <a:off x="9804" y="2692"/>
              <a:ext cx="4088" cy="2330"/>
              <a:chOff x="9804" y="3332"/>
              <a:chExt cx="4088" cy="2330"/>
            </a:xfrm>
          </p:grpSpPr>
          <p:grpSp>
            <p:nvGrpSpPr>
              <p:cNvPr id="19" name="组合 18"/>
              <p:cNvGrpSpPr/>
              <p:nvPr/>
            </p:nvGrpSpPr>
            <p:grpSpPr>
              <a:xfrm>
                <a:off x="9804" y="3332"/>
                <a:ext cx="4088" cy="2330"/>
                <a:chOff x="514019" y="1451408"/>
                <a:chExt cx="2596117" cy="1479565"/>
              </a:xfrm>
            </p:grpSpPr>
            <p:sp>
              <p:nvSpPr>
                <p:cNvPr id="26" name="矩形: 单圆角 25"/>
                <p:cNvSpPr/>
                <p:nvPr>
                  <p:custDataLst>
                    <p:tags r:id="rId1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8" name="组合 27"/>
                <p:cNvGrpSpPr/>
                <p:nvPr/>
              </p:nvGrpSpPr>
              <p:grpSpPr>
                <a:xfrm>
                  <a:off x="514019" y="1528153"/>
                  <a:ext cx="1940375" cy="384225"/>
                  <a:chOff x="514019" y="1528153"/>
                  <a:chExt cx="1940375" cy="384225"/>
                </a:xfrm>
              </p:grpSpPr>
              <p:sp>
                <p:nvSpPr>
                  <p:cNvPr id="29" name="等腰三角形 7"/>
                  <p:cNvSpPr/>
                  <p:nvPr>
                    <p:custDataLst>
                      <p:tags r:id="rId18"/>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custDataLst>
                      <p:tags r:id="rId19"/>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 name="文本框 49"/>
              <p:cNvSpPr txBox="1"/>
              <p:nvPr>
                <p:custDataLst>
                  <p:tags r:id="rId15"/>
                </p:custDataLst>
              </p:nvPr>
            </p:nvSpPr>
            <p:spPr>
              <a:xfrm>
                <a:off x="9935" y="3506"/>
                <a:ext cx="2873" cy="388"/>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Edge Finders</a:t>
                </a:r>
              </a:p>
            </p:txBody>
          </p:sp>
          <p:pic>
            <p:nvPicPr>
              <p:cNvPr id="15" name="Picture 12"/>
              <p:cNvPicPr>
                <a:picLocks noChangeAspect="1" noChangeArrowheads="1"/>
              </p:cNvPicPr>
              <p:nvPr>
                <p:custDataLst>
                  <p:tags r:id="rId16"/>
                </p:custDataLst>
              </p:nvPr>
            </p:nvPicPr>
            <p:blipFill>
              <a:blip r:embed="rId30"/>
              <a:srcRect/>
              <a:stretch>
                <a:fillRect/>
              </a:stretch>
            </p:blipFill>
            <p:spPr bwMode="auto">
              <a:xfrm>
                <a:off x="11686" y="4019"/>
                <a:ext cx="478" cy="1623"/>
              </a:xfrm>
              <a:prstGeom prst="rect">
                <a:avLst/>
              </a:prstGeom>
              <a:noFill/>
              <a:ln w="9525">
                <a:noFill/>
                <a:miter lim="800000"/>
                <a:headEnd/>
                <a:tailEnd/>
              </a:ln>
              <a:effectLst/>
            </p:spPr>
          </p:pic>
        </p:grpSp>
        <p:pic>
          <p:nvPicPr>
            <p:cNvPr id="2" name="Picture 3"/>
            <p:cNvPicPr>
              <a:picLocks noChangeAspect="1" noChangeArrowheads="1"/>
            </p:cNvPicPr>
            <p:nvPr>
              <p:custDataLst>
                <p:tags r:id="rId14"/>
              </p:custDataLst>
            </p:nvPr>
          </p:nvPicPr>
          <p:blipFill>
            <a:blip r:embed="rId31" cstate="print"/>
            <a:srcRect/>
            <a:stretch>
              <a:fillRect/>
            </a:stretch>
          </p:blipFill>
          <p:spPr bwMode="auto">
            <a:xfrm>
              <a:off x="15259" y="3594"/>
              <a:ext cx="2122" cy="1190"/>
            </a:xfrm>
            <a:prstGeom prst="rect">
              <a:avLst/>
            </a:prstGeom>
            <a:noFill/>
            <a:ln w="9525">
              <a:noFill/>
              <a:miter lim="800000"/>
              <a:headEnd/>
              <a:tailEnd/>
            </a:ln>
            <a:effectLst/>
          </p:spPr>
        </p:pic>
        <p:grpSp>
          <p:nvGrpSpPr>
            <p:cNvPr id="59" name="组合 58"/>
            <p:cNvGrpSpPr/>
            <p:nvPr/>
          </p:nvGrpSpPr>
          <p:grpSpPr>
            <a:xfrm>
              <a:off x="813" y="2692"/>
              <a:ext cx="4088" cy="2330"/>
              <a:chOff x="813" y="2692"/>
              <a:chExt cx="4088" cy="2330"/>
            </a:xfrm>
          </p:grpSpPr>
          <p:sp>
            <p:nvSpPr>
              <p:cNvPr id="35" name="矩形: 单圆角 34"/>
              <p:cNvSpPr/>
              <p:nvPr/>
            </p:nvSpPr>
            <p:spPr>
              <a:xfrm>
                <a:off x="967" y="2692"/>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等腰三角形 7"/>
              <p:cNvSpPr/>
              <p:nvPr/>
            </p:nvSpPr>
            <p:spPr>
              <a:xfrm rot="16200000">
                <a:off x="805" y="3412"/>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3" name="Picture 11"/>
              <p:cNvPicPr>
                <a:picLocks noChangeAspect="1" noChangeArrowheads="1"/>
              </p:cNvPicPr>
              <p:nvPr/>
            </p:nvPicPr>
            <p:blipFill>
              <a:blip r:embed="rId32"/>
              <a:srcRect/>
              <a:stretch>
                <a:fillRect/>
              </a:stretch>
            </p:blipFill>
            <p:spPr bwMode="auto">
              <a:xfrm>
                <a:off x="2299" y="3437"/>
                <a:ext cx="1072" cy="1505"/>
              </a:xfrm>
              <a:prstGeom prst="rect">
                <a:avLst/>
              </a:prstGeom>
              <a:noFill/>
              <a:ln w="9525">
                <a:noFill/>
                <a:miter lim="800000"/>
                <a:headEnd/>
                <a:tailEnd/>
              </a:ln>
              <a:effectLst/>
            </p:spPr>
          </p:pic>
          <p:sp>
            <p:nvSpPr>
              <p:cNvPr id="38" name="矩形: 单圆角 37"/>
              <p:cNvSpPr/>
              <p:nvPr/>
            </p:nvSpPr>
            <p:spPr>
              <a:xfrm>
                <a:off x="815" y="2813"/>
                <a:ext cx="3777" cy="59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49"/>
              <p:cNvSpPr txBox="1"/>
              <p:nvPr/>
            </p:nvSpPr>
            <p:spPr>
              <a:xfrm>
                <a:off x="946" y="2799"/>
                <a:ext cx="3717" cy="628"/>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Video Measuring Instrument </a:t>
                </a:r>
              </a:p>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For Machine Tools</a:t>
                </a:r>
              </a:p>
            </p:txBody>
          </p:sp>
        </p:grpSp>
      </p:grpSp>
      <p:sp>
        <p:nvSpPr>
          <p:cNvPr id="5"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7</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170" name="组合 169"/>
          <p:cNvGrpSpPr/>
          <p:nvPr/>
        </p:nvGrpSpPr>
        <p:grpSpPr>
          <a:xfrm>
            <a:off x="513715" y="3200400"/>
            <a:ext cx="11162665" cy="1479550"/>
            <a:chOff x="809" y="5968"/>
            <a:chExt cx="17579" cy="2330"/>
          </a:xfrm>
        </p:grpSpPr>
        <p:grpSp>
          <p:nvGrpSpPr>
            <p:cNvPr id="117" name="组合 116"/>
            <p:cNvGrpSpPr/>
            <p:nvPr>
              <p:custDataLst>
                <p:tags r:id="rId1"/>
              </p:custDataLst>
            </p:nvPr>
          </p:nvGrpSpPr>
          <p:grpSpPr>
            <a:xfrm>
              <a:off x="809" y="5968"/>
              <a:ext cx="8584" cy="2330"/>
              <a:chOff x="514019" y="3200656"/>
              <a:chExt cx="5450998" cy="1479565"/>
            </a:xfrm>
          </p:grpSpPr>
          <p:grpSp>
            <p:nvGrpSpPr>
              <p:cNvPr id="50" name="组合 49"/>
              <p:cNvGrpSpPr/>
              <p:nvPr/>
            </p:nvGrpSpPr>
            <p:grpSpPr>
              <a:xfrm>
                <a:off x="514019" y="3200656"/>
                <a:ext cx="2596117" cy="1479565"/>
                <a:chOff x="514019" y="1451408"/>
                <a:chExt cx="2596117" cy="1479565"/>
              </a:xfrm>
            </p:grpSpPr>
            <p:sp>
              <p:nvSpPr>
                <p:cNvPr id="68" name="矩形: 单圆角 6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3" name="组合 72"/>
                <p:cNvGrpSpPr/>
                <p:nvPr/>
              </p:nvGrpSpPr>
              <p:grpSpPr>
                <a:xfrm>
                  <a:off x="514019" y="1528153"/>
                  <a:ext cx="1940375" cy="384225"/>
                  <a:chOff x="514019" y="1528153"/>
                  <a:chExt cx="1940375" cy="384225"/>
                </a:xfrm>
              </p:grpSpPr>
              <p:sp>
                <p:nvSpPr>
                  <p:cNvPr id="7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 name="矩形: 单圆角 7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51" name="组合 50"/>
              <p:cNvGrpSpPr/>
              <p:nvPr/>
            </p:nvGrpSpPr>
            <p:grpSpPr>
              <a:xfrm>
                <a:off x="3368900" y="3200656"/>
                <a:ext cx="2596117" cy="1479565"/>
                <a:chOff x="514019" y="1451408"/>
                <a:chExt cx="2596117" cy="1479565"/>
              </a:xfrm>
            </p:grpSpPr>
            <p:sp>
              <p:nvSpPr>
                <p:cNvPr id="63" name="矩形: 单圆角 62"/>
                <p:cNvSpPr/>
                <p:nvPr>
                  <p:custDataLst>
                    <p:tags r:id="rId10"/>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4" name="组合 63"/>
                <p:cNvGrpSpPr/>
                <p:nvPr/>
              </p:nvGrpSpPr>
              <p:grpSpPr>
                <a:xfrm>
                  <a:off x="514019" y="1528153"/>
                  <a:ext cx="2283177" cy="384225"/>
                  <a:chOff x="514019" y="1528153"/>
                  <a:chExt cx="2283177" cy="384225"/>
                </a:xfrm>
              </p:grpSpPr>
              <p:sp>
                <p:nvSpPr>
                  <p:cNvPr id="65" name="等腰三角形 7"/>
                  <p:cNvSpPr/>
                  <p:nvPr>
                    <p:custDataLst>
                      <p:tags r:id="rId11"/>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6" name="矩形: 单圆角 65"/>
                  <p:cNvSpPr/>
                  <p:nvPr>
                    <p:custDataLst>
                      <p:tags r:id="rId12"/>
                    </p:custDataLst>
                  </p:nvPr>
                </p:nvSpPr>
                <p:spPr>
                  <a:xfrm>
                    <a:off x="515929" y="1528153"/>
                    <a:ext cx="228126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42" name="文本框 49"/>
              <p:cNvSpPr txBox="1"/>
              <p:nvPr>
                <p:custDataLst>
                  <p:tags r:id="rId8"/>
                </p:custDataLst>
              </p:nvPr>
            </p:nvSpPr>
            <p:spPr>
              <a:xfrm>
                <a:off x="3453030" y="3306415"/>
                <a:ext cx="2347757"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Trigger-type 3D Probes</a:t>
                </a:r>
              </a:p>
            </p:txBody>
          </p:sp>
          <p:sp>
            <p:nvSpPr>
              <p:cNvPr id="45" name="文本框 49"/>
              <p:cNvSpPr txBox="1"/>
              <p:nvPr/>
            </p:nvSpPr>
            <p:spPr>
              <a:xfrm>
                <a:off x="598995" y="3306415"/>
                <a:ext cx="1881848"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3D Testers</a:t>
                </a:r>
              </a:p>
            </p:txBody>
          </p:sp>
          <p:pic>
            <p:nvPicPr>
              <p:cNvPr id="47" name="Picture 2" descr="C:\Users\DELL\Desktop\图片1.png">
                <a:hlinkClick r:id="" action="ppaction://noaction"/>
              </p:cNvPr>
              <p:cNvPicPr>
                <a:picLocks noChangeAspect="1" noChangeArrowheads="1"/>
              </p:cNvPicPr>
              <p:nvPr>
                <p:custDataLst>
                  <p:tags r:id="rId9"/>
                </p:custDataLst>
              </p:nvPr>
            </p:nvPicPr>
            <p:blipFill>
              <a:blip r:embed="rId33"/>
              <a:srcRect l="4843" t="8435" r="5317" b="11088"/>
              <a:stretch>
                <a:fillRect/>
              </a:stretch>
            </p:blipFill>
            <p:spPr bwMode="auto">
              <a:xfrm rot="3299659">
                <a:off x="4171472" y="3774070"/>
                <a:ext cx="938471" cy="681657"/>
              </a:xfrm>
              <a:prstGeom prst="rect">
                <a:avLst/>
              </a:prstGeom>
              <a:noFill/>
            </p:spPr>
          </p:pic>
          <p:pic>
            <p:nvPicPr>
              <p:cNvPr id="16" name="Picture 14">
                <a:hlinkClick r:id="" action="ppaction://noaction"/>
              </p:cNvPr>
              <p:cNvPicPr>
                <a:picLocks noChangeAspect="1" noChangeArrowheads="1"/>
              </p:cNvPicPr>
              <p:nvPr/>
            </p:nvPicPr>
            <p:blipFill>
              <a:blip r:embed="rId34"/>
              <a:srcRect/>
              <a:stretch>
                <a:fillRect/>
              </a:stretch>
            </p:blipFill>
            <p:spPr bwMode="auto">
              <a:xfrm>
                <a:off x="1646924" y="3636349"/>
                <a:ext cx="428481" cy="988128"/>
              </a:xfrm>
              <a:prstGeom prst="rect">
                <a:avLst/>
              </a:prstGeom>
              <a:noFill/>
              <a:ln w="9525">
                <a:noFill/>
                <a:miter lim="800000"/>
                <a:headEnd/>
                <a:tailEnd/>
              </a:ln>
              <a:effectLst/>
            </p:spPr>
          </p:pic>
        </p:grpSp>
        <p:grpSp>
          <p:nvGrpSpPr>
            <p:cNvPr id="6" name="组合 5"/>
            <p:cNvGrpSpPr/>
            <p:nvPr/>
          </p:nvGrpSpPr>
          <p:grpSpPr>
            <a:xfrm>
              <a:off x="9804" y="5968"/>
              <a:ext cx="4088" cy="2330"/>
              <a:chOff x="14300" y="6608"/>
              <a:chExt cx="4088" cy="2330"/>
            </a:xfrm>
          </p:grpSpPr>
          <p:grpSp>
            <p:nvGrpSpPr>
              <p:cNvPr id="116" name="组合 115"/>
              <p:cNvGrpSpPr/>
              <p:nvPr>
                <p:custDataLst>
                  <p:tags r:id="rId2"/>
                </p:custDataLst>
              </p:nvPr>
            </p:nvGrpSpPr>
            <p:grpSpPr>
              <a:xfrm>
                <a:off x="14300" y="6608"/>
                <a:ext cx="4088" cy="2330"/>
                <a:chOff x="6223781" y="3200656"/>
                <a:chExt cx="2596117" cy="1479565"/>
              </a:xfrm>
            </p:grpSpPr>
            <p:sp>
              <p:nvSpPr>
                <p:cNvPr id="58" name="矩形: 单圆角 57"/>
                <p:cNvSpPr/>
                <p:nvPr>
                  <p:custDataLst>
                    <p:tags r:id="rId4"/>
                  </p:custDataLst>
                </p:nvPr>
              </p:nvSpPr>
              <p:spPr>
                <a:xfrm>
                  <a:off x="6321956"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 name="等腰三角形 7"/>
                <p:cNvSpPr/>
                <p:nvPr>
                  <p:custDataLst>
                    <p:tags r:id="rId5"/>
                  </p:custDataLst>
                </p:nvPr>
              </p:nvSpPr>
              <p:spPr>
                <a:xfrm rot="16200000">
                  <a:off x="6219284" y="365509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矩形: 单圆角 61"/>
                <p:cNvSpPr/>
                <p:nvPr>
                  <p:custDataLst>
                    <p:tags r:id="rId6"/>
                  </p:custDataLst>
                </p:nvPr>
              </p:nvSpPr>
              <p:spPr>
                <a:xfrm>
                  <a:off x="6225691" y="3277401"/>
                  <a:ext cx="2288462" cy="37307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文本框 49"/>
                <p:cNvSpPr txBox="1"/>
                <p:nvPr>
                  <p:custDataLst>
                    <p:tags r:id="rId7"/>
                  </p:custDataLst>
                </p:nvPr>
              </p:nvSpPr>
              <p:spPr>
                <a:xfrm>
                  <a:off x="6307064" y="3271173"/>
                  <a:ext cx="2112188" cy="40011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Transmission Probes For</a:t>
                  </a:r>
                </a:p>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CNC Machine tools</a:t>
                  </a:r>
                </a:p>
              </p:txBody>
            </p:sp>
          </p:grpSp>
          <p:pic>
            <p:nvPicPr>
              <p:cNvPr id="3" name="Picture 10" descr="C:\Users\DELL\Desktop\9413.png">
                <a:hlinkClick r:id="" action="ppaction://noaction"/>
              </p:cNvPr>
              <p:cNvPicPr>
                <a:picLocks noChangeAspect="1" noChangeArrowheads="1"/>
              </p:cNvPicPr>
              <p:nvPr>
                <p:custDataLst>
                  <p:tags r:id="rId3"/>
                </p:custDataLst>
              </p:nvPr>
            </p:nvPicPr>
            <p:blipFill>
              <a:blip r:embed="rId35" cstate="print"/>
              <a:srcRect/>
              <a:stretch>
                <a:fillRect/>
              </a:stretch>
            </p:blipFill>
            <p:spPr bwMode="auto">
              <a:xfrm>
                <a:off x="15893" y="7392"/>
                <a:ext cx="987" cy="1526"/>
              </a:xfrm>
              <a:prstGeom prst="rect">
                <a:avLst/>
              </a:prstGeom>
              <a:noFill/>
            </p:spPr>
          </p:pic>
        </p:grpSp>
        <p:grpSp>
          <p:nvGrpSpPr>
            <p:cNvPr id="46" name="组合 45"/>
            <p:cNvGrpSpPr/>
            <p:nvPr/>
          </p:nvGrpSpPr>
          <p:grpSpPr>
            <a:xfrm>
              <a:off x="14300" y="5968"/>
              <a:ext cx="4088" cy="2330"/>
              <a:chOff x="809" y="3332"/>
              <a:chExt cx="4088" cy="2330"/>
            </a:xfrm>
          </p:grpSpPr>
          <p:grpSp>
            <p:nvGrpSpPr>
              <p:cNvPr id="48" name="组合 47"/>
              <p:cNvGrpSpPr/>
              <p:nvPr/>
            </p:nvGrpSpPr>
            <p:grpSpPr>
              <a:xfrm>
                <a:off x="809" y="3332"/>
                <a:ext cx="4088" cy="2330"/>
                <a:chOff x="9078661" y="3200656"/>
                <a:chExt cx="2596117" cy="1479565"/>
              </a:xfrm>
            </p:grpSpPr>
            <p:grpSp>
              <p:nvGrpSpPr>
                <p:cNvPr id="49" name="组合 48"/>
                <p:cNvGrpSpPr/>
                <p:nvPr/>
              </p:nvGrpSpPr>
              <p:grpSpPr>
                <a:xfrm>
                  <a:off x="9078661" y="3200656"/>
                  <a:ext cx="2596117" cy="1479565"/>
                  <a:chOff x="514019" y="1451408"/>
                  <a:chExt cx="2596117" cy="1479565"/>
                </a:xfrm>
              </p:grpSpPr>
              <p:sp>
                <p:nvSpPr>
                  <p:cNvPr id="52" name="矩形: 单圆角 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3" name="组合 52"/>
                  <p:cNvGrpSpPr/>
                  <p:nvPr/>
                </p:nvGrpSpPr>
                <p:grpSpPr>
                  <a:xfrm>
                    <a:off x="514019" y="1528153"/>
                    <a:ext cx="2381192" cy="384225"/>
                    <a:chOff x="514019" y="1528153"/>
                    <a:chExt cx="2381192" cy="384225"/>
                  </a:xfrm>
                </p:grpSpPr>
                <p:sp>
                  <p:nvSpPr>
                    <p:cNvPr id="5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矩形: 单圆角 12"/>
                    <p:cNvSpPr/>
                    <p:nvPr/>
                  </p:nvSpPr>
                  <p:spPr>
                    <a:xfrm>
                      <a:off x="515929" y="1528153"/>
                      <a:ext cx="237928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56" name="文本框 49"/>
                <p:cNvSpPr txBox="1"/>
                <p:nvPr/>
              </p:nvSpPr>
              <p:spPr>
                <a:xfrm>
                  <a:off x="9161098" y="3306415"/>
                  <a:ext cx="2298755" cy="246221"/>
                </a:xfrm>
                <a:prstGeom prst="rect">
                  <a:avLst/>
                </a:prstGeom>
                <a:noFill/>
              </p:spPr>
              <p:txBody>
                <a:bodyPr wrap="square" rtlCol="0">
                  <a:spAutoFit/>
                </a:bodyPr>
                <a:lstStyle>
                  <a:defPPr>
                    <a:defRPr lang="zh-CN"/>
                  </a:defPPr>
                  <a:lvl1pPr>
                    <a:spcBef>
                      <a:spcPts val="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Vision Zero Setter</a:t>
                  </a:r>
                </a:p>
              </p:txBody>
            </p:sp>
          </p:grpSp>
          <p:pic>
            <p:nvPicPr>
              <p:cNvPr id="57" name="图片 56">
                <a:hlinkClick r:id="" action="ppaction://noaction"/>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1214" y="3834"/>
                <a:ext cx="3214" cy="1578"/>
              </a:xfrm>
              <a:prstGeom prst="rect">
                <a:avLst/>
              </a:prstGeom>
            </p:spPr>
          </p:pic>
        </p:grpSp>
      </p:grpSp>
      <p:grpSp>
        <p:nvGrpSpPr>
          <p:cNvPr id="171" name="组合 170"/>
          <p:cNvGrpSpPr/>
          <p:nvPr/>
        </p:nvGrpSpPr>
        <p:grpSpPr>
          <a:xfrm>
            <a:off x="579755" y="4947920"/>
            <a:ext cx="8325485" cy="1479550"/>
            <a:chOff x="913" y="8788"/>
            <a:chExt cx="13111" cy="2330"/>
          </a:xfrm>
        </p:grpSpPr>
        <p:grpSp>
          <p:nvGrpSpPr>
            <p:cNvPr id="67" name="组合 66"/>
            <p:cNvGrpSpPr/>
            <p:nvPr/>
          </p:nvGrpSpPr>
          <p:grpSpPr>
            <a:xfrm>
              <a:off x="5308" y="8788"/>
              <a:ext cx="8716" cy="2330"/>
              <a:chOff x="514019" y="4948339"/>
              <a:chExt cx="5534357" cy="1479565"/>
            </a:xfrm>
          </p:grpSpPr>
          <p:sp>
            <p:nvSpPr>
              <p:cNvPr id="5126" name="矩形: 单圆角 5125"/>
              <p:cNvSpPr/>
              <p:nvPr/>
            </p:nvSpPr>
            <p:spPr>
              <a:xfrm>
                <a:off x="612194"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8" name="等腰三角形 7"/>
              <p:cNvSpPr/>
              <p:nvPr/>
            </p:nvSpPr>
            <p:spPr>
              <a:xfrm rot="16200000">
                <a:off x="509522" y="530991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9" name="矩形: 单圆角 5128"/>
              <p:cNvSpPr/>
              <p:nvPr/>
            </p:nvSpPr>
            <p:spPr>
              <a:xfrm>
                <a:off x="515620" y="5025084"/>
                <a:ext cx="214741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2" name="文本框 49"/>
              <p:cNvSpPr txBox="1"/>
              <p:nvPr/>
            </p:nvSpPr>
            <p:spPr>
              <a:xfrm>
                <a:off x="598995" y="5060645"/>
                <a:ext cx="1990626"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Zero Setters</a:t>
                </a:r>
              </a:p>
            </p:txBody>
          </p:sp>
          <p:pic>
            <p:nvPicPr>
              <p:cNvPr id="1035" name="Picture 15"/>
              <p:cNvPicPr>
                <a:picLocks noChangeAspect="1" noChangeArrowheads="1"/>
              </p:cNvPicPr>
              <p:nvPr/>
            </p:nvPicPr>
            <p:blipFill>
              <a:blip r:embed="rId37" cstate="print"/>
              <a:srcRect/>
              <a:stretch>
                <a:fillRect/>
              </a:stretch>
            </p:blipFill>
            <p:spPr bwMode="auto">
              <a:xfrm>
                <a:off x="1394457" y="5461530"/>
                <a:ext cx="933414" cy="901814"/>
              </a:xfrm>
              <a:prstGeom prst="rect">
                <a:avLst/>
              </a:prstGeom>
              <a:noFill/>
              <a:ln w="9525">
                <a:noFill/>
                <a:miter lim="800000"/>
                <a:headEnd/>
                <a:tailEnd/>
              </a:ln>
              <a:effectLst/>
            </p:spPr>
          </p:pic>
          <p:grpSp>
            <p:nvGrpSpPr>
              <p:cNvPr id="69" name="组合 68"/>
              <p:cNvGrpSpPr/>
              <p:nvPr/>
            </p:nvGrpSpPr>
            <p:grpSpPr>
              <a:xfrm>
                <a:off x="3368902" y="4948339"/>
                <a:ext cx="2679474" cy="1479565"/>
                <a:chOff x="3368902" y="4948339"/>
                <a:chExt cx="2679474" cy="1479565"/>
              </a:xfrm>
            </p:grpSpPr>
            <p:sp>
              <p:nvSpPr>
                <p:cNvPr id="5121" name="矩形: 单圆角 5120"/>
                <p:cNvSpPr/>
                <p:nvPr/>
              </p:nvSpPr>
              <p:spPr>
                <a:xfrm>
                  <a:off x="3467075"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4" name="等腰三角形 7"/>
                <p:cNvSpPr/>
                <p:nvPr/>
              </p:nvSpPr>
              <p:spPr>
                <a:xfrm rot="16200000">
                  <a:off x="3364406" y="5402762"/>
                  <a:ext cx="103893" cy="94902"/>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1" name="图片 70"/>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4092355" y="5394306"/>
                  <a:ext cx="1380532" cy="992824"/>
                </a:xfrm>
                <a:prstGeom prst="rect">
                  <a:avLst/>
                </a:prstGeom>
              </p:spPr>
            </p:pic>
            <p:sp>
              <p:nvSpPr>
                <p:cNvPr id="5125" name="矩形: 单圆角 5124"/>
                <p:cNvSpPr/>
                <p:nvPr/>
              </p:nvSpPr>
              <p:spPr>
                <a:xfrm>
                  <a:off x="3369826" y="5025084"/>
                  <a:ext cx="2595191"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5" name="文本框 49"/>
                <p:cNvSpPr txBox="1"/>
                <p:nvPr/>
              </p:nvSpPr>
              <p:spPr>
                <a:xfrm>
                  <a:off x="3396601" y="5013022"/>
                  <a:ext cx="2651775"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Vertical Milling Machine Perpendicularity Measuring Gauges</a:t>
                  </a:r>
                </a:p>
              </p:txBody>
            </p:sp>
          </p:grpSp>
        </p:grpSp>
        <p:grpSp>
          <p:nvGrpSpPr>
            <p:cNvPr id="72" name="组合 71"/>
            <p:cNvGrpSpPr/>
            <p:nvPr/>
          </p:nvGrpSpPr>
          <p:grpSpPr>
            <a:xfrm>
              <a:off x="913" y="8788"/>
              <a:ext cx="4088" cy="2330"/>
              <a:chOff x="9078661" y="3200656"/>
              <a:chExt cx="2596117" cy="1479565"/>
            </a:xfrm>
          </p:grpSpPr>
          <p:grpSp>
            <p:nvGrpSpPr>
              <p:cNvPr id="76" name="组合 75"/>
              <p:cNvGrpSpPr/>
              <p:nvPr/>
            </p:nvGrpSpPr>
            <p:grpSpPr>
              <a:xfrm>
                <a:off x="9078661" y="3200656"/>
                <a:ext cx="2596117" cy="1479565"/>
                <a:chOff x="514019" y="1451408"/>
                <a:chExt cx="2596117" cy="1479565"/>
              </a:xfrm>
            </p:grpSpPr>
            <p:sp>
              <p:nvSpPr>
                <p:cNvPr id="77" name="矩形: 单圆角 53"/>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8" name="组合 77"/>
                <p:cNvGrpSpPr/>
                <p:nvPr/>
              </p:nvGrpSpPr>
              <p:grpSpPr>
                <a:xfrm>
                  <a:off x="514019" y="1528153"/>
                  <a:ext cx="2381192" cy="384225"/>
                  <a:chOff x="514019" y="1528153"/>
                  <a:chExt cx="2381192" cy="384225"/>
                </a:xfrm>
              </p:grpSpPr>
              <p:sp>
                <p:nvSpPr>
                  <p:cNvPr id="7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0" name="矩形: 单圆角 56"/>
                  <p:cNvSpPr/>
                  <p:nvPr/>
                </p:nvSpPr>
                <p:spPr>
                  <a:xfrm>
                    <a:off x="515929" y="1528153"/>
                    <a:ext cx="237928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1" name="文本框 49"/>
              <p:cNvSpPr txBox="1"/>
              <p:nvPr/>
            </p:nvSpPr>
            <p:spPr>
              <a:xfrm>
                <a:off x="9161098" y="3306415"/>
                <a:ext cx="2298755"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Zero Setters With Cable</a:t>
                </a:r>
              </a:p>
            </p:txBody>
          </p:sp>
          <p:pic>
            <p:nvPicPr>
              <p:cNvPr id="82" name="Picture 2" descr="D:\PPT\照片\9412.png">
                <a:hlinkClick r:id="" action="ppaction://noaction"/>
              </p:cNvPr>
              <p:cNvPicPr>
                <a:picLocks noChangeAspect="1" noChangeArrowheads="1"/>
              </p:cNvPicPr>
              <p:nvPr/>
            </p:nvPicPr>
            <p:blipFill>
              <a:blip r:embed="rId39" cstate="print"/>
              <a:srcRect r="6988"/>
              <a:stretch>
                <a:fillRect/>
              </a:stretch>
            </p:blipFill>
            <p:spPr bwMode="auto">
              <a:xfrm>
                <a:off x="9741343" y="3650479"/>
                <a:ext cx="1368928" cy="998966"/>
              </a:xfrm>
              <a:prstGeom prst="rect">
                <a:avLst/>
              </a:prstGeom>
              <a:noFill/>
            </p:spPr>
          </p:pic>
        </p:grpSp>
      </p:grpSp>
      <p:pic>
        <p:nvPicPr>
          <p:cNvPr id="4" name="图片 3">
            <a:extLst>
              <a:ext uri="{FF2B5EF4-FFF2-40B4-BE49-F238E27FC236}">
                <a16:creationId xmlns:a16="http://schemas.microsoft.com/office/drawing/2014/main" id="{4032FF1F-9E9B-4F47-9182-3EC91199F437}"/>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486"/>
            <a:ext cx="5320143" cy="458587"/>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Linear Probes And Scales</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119" name="组合 118"/>
          <p:cNvGrpSpPr/>
          <p:nvPr/>
        </p:nvGrpSpPr>
        <p:grpSpPr>
          <a:xfrm>
            <a:off x="515620" y="4288790"/>
            <a:ext cx="11159490" cy="1479550"/>
            <a:chOff x="812" y="5040"/>
            <a:chExt cx="17574" cy="2330"/>
          </a:xfrm>
        </p:grpSpPr>
        <p:grpSp>
          <p:nvGrpSpPr>
            <p:cNvPr id="28" name="组合 27"/>
            <p:cNvGrpSpPr/>
            <p:nvPr/>
          </p:nvGrpSpPr>
          <p:grpSpPr>
            <a:xfrm>
              <a:off x="9803" y="5040"/>
              <a:ext cx="4088" cy="2330"/>
              <a:chOff x="812" y="7792"/>
              <a:chExt cx="4088" cy="2330"/>
            </a:xfrm>
          </p:grpSpPr>
          <p:grpSp>
            <p:nvGrpSpPr>
              <p:cNvPr id="18" name="组合 17"/>
              <p:cNvGrpSpPr/>
              <p:nvPr/>
            </p:nvGrpSpPr>
            <p:grpSpPr>
              <a:xfrm>
                <a:off x="812" y="7792"/>
                <a:ext cx="4088" cy="2330"/>
                <a:chOff x="514019" y="1451408"/>
                <a:chExt cx="2596117" cy="1479565"/>
              </a:xfrm>
            </p:grpSpPr>
            <p:sp>
              <p:nvSpPr>
                <p:cNvPr id="31" name="矩形: 单圆角 3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2" name="组合 31"/>
                <p:cNvGrpSpPr/>
                <p:nvPr/>
              </p:nvGrpSpPr>
              <p:grpSpPr>
                <a:xfrm>
                  <a:off x="514019" y="1528153"/>
                  <a:ext cx="2284111" cy="384225"/>
                  <a:chOff x="514019" y="1528153"/>
                  <a:chExt cx="2284111" cy="384225"/>
                </a:xfrm>
              </p:grpSpPr>
              <p:sp>
                <p:nvSpPr>
                  <p:cNvPr id="3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nvSpPr>
                <p:spPr>
                  <a:xfrm>
                    <a:off x="515929" y="1528153"/>
                    <a:ext cx="228220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 name="文本框 49"/>
              <p:cNvSpPr txBox="1"/>
              <p:nvPr/>
            </p:nvSpPr>
            <p:spPr>
              <a:xfrm>
                <a:off x="944" y="7951"/>
                <a:ext cx="3890"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Magnetic Linear Scales</a:t>
                </a:r>
              </a:p>
            </p:txBody>
          </p:sp>
          <p:pic>
            <p:nvPicPr>
              <p:cNvPr id="49" name="图片 48"/>
              <p:cNvPicPr>
                <a:picLocks noChangeAspect="1"/>
              </p:cNvPicPr>
              <p:nvPr/>
            </p:nvPicPr>
            <p:blipFill>
              <a:blip r:embed="rId2"/>
              <a:stretch>
                <a:fillRect/>
              </a:stretch>
            </p:blipFill>
            <p:spPr>
              <a:xfrm>
                <a:off x="1965" y="8677"/>
                <a:ext cx="1935" cy="1267"/>
              </a:xfrm>
              <a:prstGeom prst="rect">
                <a:avLst/>
              </a:prstGeom>
            </p:spPr>
          </p:pic>
        </p:grpSp>
        <p:grpSp>
          <p:nvGrpSpPr>
            <p:cNvPr id="21" name="组合 20"/>
            <p:cNvGrpSpPr/>
            <p:nvPr/>
          </p:nvGrpSpPr>
          <p:grpSpPr>
            <a:xfrm>
              <a:off x="14298" y="5040"/>
              <a:ext cx="4088" cy="2330"/>
              <a:chOff x="5266" y="7793"/>
              <a:chExt cx="4088" cy="2330"/>
            </a:xfrm>
          </p:grpSpPr>
          <p:grpSp>
            <p:nvGrpSpPr>
              <p:cNvPr id="50" name="组合 49"/>
              <p:cNvGrpSpPr/>
              <p:nvPr/>
            </p:nvGrpSpPr>
            <p:grpSpPr>
              <a:xfrm>
                <a:off x="5266" y="7793"/>
                <a:ext cx="4088" cy="2330"/>
                <a:chOff x="514019" y="1451408"/>
                <a:chExt cx="2596117" cy="1479565"/>
              </a:xfrm>
            </p:grpSpPr>
            <p:sp>
              <p:nvSpPr>
                <p:cNvPr id="68" name="矩形: 单圆角 6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3" name="组合 72"/>
                <p:cNvGrpSpPr/>
                <p:nvPr/>
              </p:nvGrpSpPr>
              <p:grpSpPr>
                <a:xfrm>
                  <a:off x="514019" y="1528153"/>
                  <a:ext cx="1940375" cy="384225"/>
                  <a:chOff x="514019" y="1528153"/>
                  <a:chExt cx="1940375" cy="384225"/>
                </a:xfrm>
              </p:grpSpPr>
              <p:sp>
                <p:nvSpPr>
                  <p:cNvPr id="7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 name="矩形: 单圆角 7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45" name="文本框 49"/>
              <p:cNvSpPr txBox="1"/>
              <p:nvPr/>
            </p:nvSpPr>
            <p:spPr>
              <a:xfrm>
                <a:off x="5400" y="7952"/>
                <a:ext cx="2964" cy="388"/>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200">
                    <a:latin typeface="Arial Black" panose="020B0A04020102090204" pitchFamily="34" charset="0"/>
                    <a:cs typeface="Arial" panose="020B0604020202020204" pitchFamily="34" charset="0"/>
                  </a:defRPr>
                </a:lvl1pPr>
              </a:lstStyle>
              <a:p>
                <a:r>
                  <a:rPr lang="en-US" altLang="zh-CN" sz="1000" dirty="0">
                    <a:solidFill>
                      <a:schemeClr val="tx1">
                        <a:lumMod val="75000"/>
                        <a:lumOff val="25000"/>
                      </a:schemeClr>
                    </a:solidFill>
                  </a:rPr>
                  <a:t>Scales</a:t>
                </a:r>
              </a:p>
            </p:txBody>
          </p:sp>
          <p:pic>
            <p:nvPicPr>
              <p:cNvPr id="47" name="Picture 4"/>
              <p:cNvPicPr>
                <a:picLocks noChangeAspect="1" noChangeArrowheads="1"/>
              </p:cNvPicPr>
              <p:nvPr/>
            </p:nvPicPr>
            <p:blipFill>
              <a:blip r:embed="rId3"/>
              <a:srcRect/>
              <a:stretch>
                <a:fillRect/>
              </a:stretch>
            </p:blipFill>
            <p:spPr bwMode="auto">
              <a:xfrm>
                <a:off x="5708" y="8963"/>
                <a:ext cx="3360" cy="406"/>
              </a:xfrm>
              <a:prstGeom prst="rect">
                <a:avLst/>
              </a:prstGeom>
              <a:noFill/>
              <a:ln w="9525">
                <a:noFill/>
                <a:miter lim="800000"/>
                <a:headEnd/>
                <a:tailEnd/>
              </a:ln>
              <a:effectLst/>
            </p:spPr>
          </p:pic>
        </p:grpSp>
        <p:grpSp>
          <p:nvGrpSpPr>
            <p:cNvPr id="103" name="组合 102"/>
            <p:cNvGrpSpPr/>
            <p:nvPr/>
          </p:nvGrpSpPr>
          <p:grpSpPr>
            <a:xfrm>
              <a:off x="5309" y="5040"/>
              <a:ext cx="4088" cy="2330"/>
              <a:chOff x="3393856" y="4947806"/>
              <a:chExt cx="2596116" cy="1479565"/>
            </a:xfrm>
          </p:grpSpPr>
          <p:sp>
            <p:nvSpPr>
              <p:cNvPr id="22" name="矩形: 单圆角 21"/>
              <p:cNvSpPr/>
              <p:nvPr/>
            </p:nvSpPr>
            <p:spPr>
              <a:xfrm>
                <a:off x="3492030" y="494780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等腰三角形 7"/>
              <p:cNvSpPr/>
              <p:nvPr/>
            </p:nvSpPr>
            <p:spPr>
              <a:xfrm rot="16200000">
                <a:off x="3389359" y="540064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9" name="图片 78"/>
              <p:cNvPicPr>
                <a:picLocks noChangeAspect="1"/>
              </p:cNvPicPr>
              <p:nvPr/>
            </p:nvPicPr>
            <p:blipFill>
              <a:blip r:embed="rId4"/>
              <a:stretch>
                <a:fillRect/>
              </a:stretch>
            </p:blipFill>
            <p:spPr>
              <a:xfrm>
                <a:off x="3984703" y="5450938"/>
                <a:ext cx="1414283" cy="922578"/>
              </a:xfrm>
              <a:prstGeom prst="rect">
                <a:avLst/>
              </a:prstGeom>
            </p:spPr>
          </p:pic>
          <p:sp>
            <p:nvSpPr>
              <p:cNvPr id="25" name="矩形: 单圆角 24"/>
              <p:cNvSpPr/>
              <p:nvPr/>
            </p:nvSpPr>
            <p:spPr>
              <a:xfrm>
                <a:off x="3395765" y="5024551"/>
                <a:ext cx="2497942" cy="37159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文本框 49"/>
              <p:cNvSpPr txBox="1"/>
              <p:nvPr/>
            </p:nvSpPr>
            <p:spPr>
              <a:xfrm>
                <a:off x="3476293" y="5007530"/>
                <a:ext cx="2513679" cy="400110"/>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200">
                    <a:latin typeface="Arial Black" panose="020B0A04020102090204" pitchFamily="34" charset="0"/>
                    <a:cs typeface="Arial" panose="020B0604020202020204" pitchFamily="34" charset="0"/>
                  </a:defRPr>
                </a:lvl1pPr>
              </a:lstStyle>
              <a:p>
                <a:r>
                  <a:rPr lang="en-US" altLang="zh-CN" sz="1000" dirty="0">
                    <a:solidFill>
                      <a:schemeClr val="tx1">
                        <a:lumMod val="75000"/>
                        <a:lumOff val="25000"/>
                      </a:schemeClr>
                    </a:solidFill>
                  </a:rPr>
                  <a:t>Linear Scales And Digital Readouts</a:t>
                </a:r>
              </a:p>
            </p:txBody>
          </p:sp>
        </p:grpSp>
        <p:grpSp>
          <p:nvGrpSpPr>
            <p:cNvPr id="102" name="组合 101"/>
            <p:cNvGrpSpPr/>
            <p:nvPr/>
          </p:nvGrpSpPr>
          <p:grpSpPr>
            <a:xfrm>
              <a:off x="812" y="5040"/>
              <a:ext cx="4088" cy="2330"/>
              <a:chOff x="515620" y="4948339"/>
              <a:chExt cx="2596115" cy="1479565"/>
            </a:xfrm>
          </p:grpSpPr>
          <p:grpSp>
            <p:nvGrpSpPr>
              <p:cNvPr id="41" name="组合 40"/>
              <p:cNvGrpSpPr/>
              <p:nvPr/>
            </p:nvGrpSpPr>
            <p:grpSpPr>
              <a:xfrm>
                <a:off x="515620" y="4948339"/>
                <a:ext cx="2596115" cy="1479565"/>
                <a:chOff x="9077166" y="2115928"/>
                <a:chExt cx="2596115" cy="1479565"/>
              </a:xfrm>
            </p:grpSpPr>
            <p:sp>
              <p:nvSpPr>
                <p:cNvPr id="26" name="矩形: 单圆角 25"/>
                <p:cNvSpPr/>
                <p:nvPr/>
              </p:nvSpPr>
              <p:spPr>
                <a:xfrm>
                  <a:off x="9175339" y="211592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等腰三角形 7"/>
                <p:cNvSpPr/>
                <p:nvPr/>
              </p:nvSpPr>
              <p:spPr>
                <a:xfrm rot="16200000">
                  <a:off x="9072669" y="248469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nvSpPr>
              <p:spPr>
                <a:xfrm>
                  <a:off x="9079073" y="2192672"/>
                  <a:ext cx="2334257" cy="29001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框 49"/>
                <p:cNvSpPr txBox="1"/>
                <p:nvPr/>
              </p:nvSpPr>
              <p:spPr>
                <a:xfrm>
                  <a:off x="9160447" y="2216927"/>
                  <a:ext cx="2282253"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Laser Displacement Sensors</a:t>
                  </a:r>
                </a:p>
              </p:txBody>
            </p:sp>
          </p:grpSp>
          <p:pic>
            <p:nvPicPr>
              <p:cNvPr id="101" name="图片 100">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rcRect t="12271" b="8947"/>
              <a:stretch>
                <a:fillRect/>
              </a:stretch>
            </p:blipFill>
            <p:spPr>
              <a:xfrm>
                <a:off x="1238479" y="5442725"/>
                <a:ext cx="1271926" cy="974072"/>
              </a:xfrm>
              <a:prstGeom prst="rect">
                <a:avLst/>
              </a:prstGeom>
            </p:spPr>
          </p:pic>
        </p:grpSp>
      </p:grpSp>
      <p:grpSp>
        <p:nvGrpSpPr>
          <p:cNvPr id="124" name="组合 123"/>
          <p:cNvGrpSpPr/>
          <p:nvPr/>
        </p:nvGrpSpPr>
        <p:grpSpPr>
          <a:xfrm>
            <a:off x="515620" y="2108200"/>
            <a:ext cx="11159490" cy="1479550"/>
            <a:chOff x="812" y="2277"/>
            <a:chExt cx="17574" cy="2330"/>
          </a:xfrm>
        </p:grpSpPr>
        <p:grpSp>
          <p:nvGrpSpPr>
            <p:cNvPr id="2" name="组合 1"/>
            <p:cNvGrpSpPr/>
            <p:nvPr/>
          </p:nvGrpSpPr>
          <p:grpSpPr>
            <a:xfrm>
              <a:off x="812" y="2277"/>
              <a:ext cx="4088" cy="2330"/>
              <a:chOff x="515620" y="2115928"/>
              <a:chExt cx="2596117" cy="1479565"/>
            </a:xfrm>
          </p:grpSpPr>
          <p:grpSp>
            <p:nvGrpSpPr>
              <p:cNvPr id="17" name="组合 16"/>
              <p:cNvGrpSpPr/>
              <p:nvPr/>
            </p:nvGrpSpPr>
            <p:grpSpPr>
              <a:xfrm>
                <a:off x="515620" y="2115928"/>
                <a:ext cx="2596117" cy="1479565"/>
                <a:chOff x="514019" y="1451408"/>
                <a:chExt cx="2596117" cy="1479565"/>
              </a:xfrm>
            </p:grpSpPr>
            <p:sp>
              <p:nvSpPr>
                <p:cNvPr id="35" name="矩形: 单圆角 3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6" name="组合 35"/>
                <p:cNvGrpSpPr/>
                <p:nvPr/>
              </p:nvGrpSpPr>
              <p:grpSpPr>
                <a:xfrm>
                  <a:off x="514019" y="1528153"/>
                  <a:ext cx="1940375" cy="384225"/>
                  <a:chOff x="514019" y="1528153"/>
                  <a:chExt cx="1940375" cy="384225"/>
                </a:xfrm>
              </p:grpSpPr>
              <p:sp>
                <p:nvSpPr>
                  <p:cNvPr id="3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矩形: 单圆角 37"/>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2" name="文本框 49"/>
              <p:cNvSpPr txBox="1"/>
              <p:nvPr/>
            </p:nvSpPr>
            <p:spPr>
              <a:xfrm>
                <a:off x="600596" y="2223050"/>
                <a:ext cx="1881848" cy="246221"/>
              </a:xfrm>
              <a:prstGeom prst="rect">
                <a:avLst/>
              </a:prstGeom>
              <a:noFill/>
            </p:spPr>
            <p:txBody>
              <a:bodyPr wrap="square" rtlCol="0">
                <a:spAutoFit/>
              </a:bodyPr>
              <a:lstStyle/>
              <a:p>
                <a:pPr marL="0" marR="0" indent="0" defTabSz="914400" eaLnBrk="1" fontAlgn="auto" latinLnBrk="0" hangingPunct="1">
                  <a:lnSpc>
                    <a:spcPct val="100000"/>
                  </a:lnSpc>
                  <a:spcBef>
                    <a:spcPts val="0"/>
                  </a:spcBef>
                  <a:spcAft>
                    <a:spcPts val="0"/>
                  </a:spcAft>
                  <a:buClrTx/>
                  <a:buSzTx/>
                  <a:buFontTx/>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sym typeface="+mn-lt"/>
                  </a:rPr>
                  <a:t>Linear Probes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sym typeface="+mn-lt"/>
                </a:endParaRPr>
              </a:p>
            </p:txBody>
          </p:sp>
          <p:pic>
            <p:nvPicPr>
              <p:cNvPr id="77" name="图片 76">
                <a:hlinkClick r:id="" action="ppaction://noaction"/>
              </p:cNvPr>
              <p:cNvPicPr>
                <a:picLocks noChangeAspect="1"/>
              </p:cNvPicPr>
              <p:nvPr/>
            </p:nvPicPr>
            <p:blipFill>
              <a:blip r:embed="rId6"/>
              <a:stretch>
                <a:fillRect/>
              </a:stretch>
            </p:blipFill>
            <p:spPr>
              <a:xfrm>
                <a:off x="1150289" y="2582116"/>
                <a:ext cx="1221308" cy="911850"/>
              </a:xfrm>
              <a:prstGeom prst="rect">
                <a:avLst/>
              </a:prstGeom>
            </p:spPr>
          </p:pic>
        </p:grpSp>
        <p:grpSp>
          <p:nvGrpSpPr>
            <p:cNvPr id="20" name="组合 19"/>
            <p:cNvGrpSpPr/>
            <p:nvPr/>
          </p:nvGrpSpPr>
          <p:grpSpPr>
            <a:xfrm>
              <a:off x="14298" y="2277"/>
              <a:ext cx="4088" cy="2330"/>
              <a:chOff x="5309" y="5040"/>
              <a:chExt cx="4088" cy="2330"/>
            </a:xfrm>
          </p:grpSpPr>
          <p:sp>
            <p:nvSpPr>
              <p:cNvPr id="40" name="矩形: 单圆角 39"/>
              <p:cNvSpPr/>
              <p:nvPr/>
            </p:nvSpPr>
            <p:spPr>
              <a:xfrm>
                <a:off x="5463" y="5040"/>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等腰三角形 7"/>
              <p:cNvSpPr/>
              <p:nvPr/>
            </p:nvSpPr>
            <p:spPr>
              <a:xfrm rot="16200000">
                <a:off x="5301" y="5732"/>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矩形: 单圆角 43"/>
              <p:cNvSpPr/>
              <p:nvPr/>
            </p:nvSpPr>
            <p:spPr>
              <a:xfrm>
                <a:off x="5311" y="5161"/>
                <a:ext cx="3757" cy="574"/>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文本框 49"/>
              <p:cNvSpPr txBox="1"/>
              <p:nvPr/>
            </p:nvSpPr>
            <p:spPr>
              <a:xfrm>
                <a:off x="5442" y="5134"/>
                <a:ext cx="3955" cy="630"/>
              </a:xfrm>
              <a:prstGeom prst="rect">
                <a:avLst/>
              </a:prstGeom>
              <a:noFill/>
            </p:spPr>
            <p:txBody>
              <a:bodyPr wrap="square" rtlCol="0">
                <a:spAutoFit/>
              </a:bodyPr>
              <a:lstStyle/>
              <a:p>
                <a:pPr>
                  <a:buFont typeface="Arial" panose="020B0604020202020204" pitchFamily="34" charset="0"/>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Capacitance Type Linear </a:t>
                </a:r>
              </a:p>
              <a:p>
                <a:pPr>
                  <a:buFont typeface="Arial" panose="020B0604020202020204" pitchFamily="34" charset="0"/>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Gauges And Display Units</a:t>
                </a:r>
              </a:p>
            </p:txBody>
          </p:sp>
          <p:pic>
            <p:nvPicPr>
              <p:cNvPr id="15" name="图片 14"/>
              <p:cNvPicPr>
                <a:picLocks noChangeAspect="1"/>
              </p:cNvPicPr>
              <p:nvPr/>
            </p:nvPicPr>
            <p:blipFill>
              <a:blip r:embed="rId7"/>
              <a:stretch>
                <a:fillRect/>
              </a:stretch>
            </p:blipFill>
            <p:spPr>
              <a:xfrm>
                <a:off x="6313" y="5931"/>
                <a:ext cx="2637" cy="1148"/>
              </a:xfrm>
              <a:prstGeom prst="rect">
                <a:avLst/>
              </a:prstGeom>
            </p:spPr>
          </p:pic>
        </p:grpSp>
        <p:grpSp>
          <p:nvGrpSpPr>
            <p:cNvPr id="23" name="组合 22"/>
            <p:cNvGrpSpPr/>
            <p:nvPr/>
          </p:nvGrpSpPr>
          <p:grpSpPr>
            <a:xfrm>
              <a:off x="9803" y="2277"/>
              <a:ext cx="4088" cy="2330"/>
              <a:chOff x="812" y="5040"/>
              <a:chExt cx="4088" cy="2330"/>
            </a:xfrm>
          </p:grpSpPr>
          <p:grpSp>
            <p:nvGrpSpPr>
              <p:cNvPr id="55" name="组合 54"/>
              <p:cNvGrpSpPr/>
              <p:nvPr/>
            </p:nvGrpSpPr>
            <p:grpSpPr>
              <a:xfrm>
                <a:off x="812" y="5040"/>
                <a:ext cx="4088" cy="2330"/>
                <a:chOff x="514019" y="1451408"/>
                <a:chExt cx="2596117" cy="1479565"/>
              </a:xfrm>
            </p:grpSpPr>
            <p:sp>
              <p:nvSpPr>
                <p:cNvPr id="58" name="矩形: 单圆角 5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9" name="组合 58"/>
                <p:cNvGrpSpPr/>
                <p:nvPr/>
              </p:nvGrpSpPr>
              <p:grpSpPr>
                <a:xfrm>
                  <a:off x="514019" y="1528153"/>
                  <a:ext cx="2103847" cy="384225"/>
                  <a:chOff x="514019" y="1528153"/>
                  <a:chExt cx="2103847" cy="384225"/>
                </a:xfrm>
              </p:grpSpPr>
              <p:sp>
                <p:nvSpPr>
                  <p:cNvPr id="60"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 name="矩形: 单圆角 60"/>
                  <p:cNvSpPr/>
                  <p:nvPr/>
                </p:nvSpPr>
                <p:spPr>
                  <a:xfrm>
                    <a:off x="515929" y="1528153"/>
                    <a:ext cx="210193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56" name="文本框 49"/>
              <p:cNvSpPr txBox="1"/>
              <p:nvPr/>
            </p:nvSpPr>
            <p:spPr>
              <a:xfrm>
                <a:off x="944" y="5199"/>
                <a:ext cx="3934"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sym typeface="+mn-lt"/>
                  </a:rPr>
                  <a:t>Digital Linear Gauges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sym typeface="+mn-lt"/>
                </a:endParaRPr>
              </a:p>
            </p:txBody>
          </p:sp>
          <p:pic>
            <p:nvPicPr>
              <p:cNvPr id="27" name="Picture 3" descr="C:\Users\DELL\Desktop\7130-1.png">
                <a:hlinkClick r:id="" action="ppaction://noaction"/>
              </p:cNvPr>
              <p:cNvPicPr>
                <a:picLocks noChangeAspect="1" noChangeArrowheads="1"/>
              </p:cNvPicPr>
              <p:nvPr/>
            </p:nvPicPr>
            <p:blipFill>
              <a:blip r:embed="rId8"/>
              <a:srcRect/>
              <a:stretch>
                <a:fillRect/>
              </a:stretch>
            </p:blipFill>
            <p:spPr bwMode="auto">
              <a:xfrm>
                <a:off x="1574" y="5735"/>
                <a:ext cx="2307" cy="1494"/>
              </a:xfrm>
              <a:prstGeom prst="rect">
                <a:avLst/>
              </a:prstGeom>
              <a:noFill/>
            </p:spPr>
          </p:pic>
        </p:grpSp>
        <p:grpSp>
          <p:nvGrpSpPr>
            <p:cNvPr id="19" name="组合 18"/>
            <p:cNvGrpSpPr/>
            <p:nvPr/>
          </p:nvGrpSpPr>
          <p:grpSpPr>
            <a:xfrm>
              <a:off x="5309" y="2277"/>
              <a:ext cx="4088" cy="2330"/>
              <a:chOff x="9803" y="2277"/>
              <a:chExt cx="4088" cy="2330"/>
            </a:xfrm>
          </p:grpSpPr>
          <p:grpSp>
            <p:nvGrpSpPr>
              <p:cNvPr id="84" name="组合 83"/>
              <p:cNvGrpSpPr/>
              <p:nvPr/>
            </p:nvGrpSpPr>
            <p:grpSpPr>
              <a:xfrm>
                <a:off x="9803" y="2277"/>
                <a:ext cx="4088" cy="2330"/>
                <a:chOff x="6225382" y="2122051"/>
                <a:chExt cx="2596117" cy="1479565"/>
              </a:xfrm>
            </p:grpSpPr>
            <p:grpSp>
              <p:nvGrpSpPr>
                <p:cNvPr id="86" name="组合 85"/>
                <p:cNvGrpSpPr/>
                <p:nvPr/>
              </p:nvGrpSpPr>
              <p:grpSpPr>
                <a:xfrm>
                  <a:off x="6225382" y="2122051"/>
                  <a:ext cx="2596117" cy="1479565"/>
                  <a:chOff x="514019" y="1451408"/>
                  <a:chExt cx="2596117" cy="1479565"/>
                </a:xfrm>
              </p:grpSpPr>
              <p:sp>
                <p:nvSpPr>
                  <p:cNvPr id="88" name="矩形: 单圆角 8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89" name="组合 88"/>
                  <p:cNvGrpSpPr/>
                  <p:nvPr/>
                </p:nvGrpSpPr>
                <p:grpSpPr>
                  <a:xfrm>
                    <a:off x="514019" y="1528153"/>
                    <a:ext cx="2198876" cy="384225"/>
                    <a:chOff x="514019" y="1528153"/>
                    <a:chExt cx="2198876" cy="384225"/>
                  </a:xfrm>
                </p:grpSpPr>
                <p:sp>
                  <p:nvSpPr>
                    <p:cNvPr id="90"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1" name="矩形: 单圆角 90"/>
                    <p:cNvSpPr/>
                    <p:nvPr/>
                  </p:nvSpPr>
                  <p:spPr>
                    <a:xfrm>
                      <a:off x="515929" y="1528153"/>
                      <a:ext cx="219696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87" name="文本框 49"/>
                <p:cNvSpPr txBox="1"/>
                <p:nvPr/>
              </p:nvSpPr>
              <p:spPr>
                <a:xfrm>
                  <a:off x="6308665" y="2223050"/>
                  <a:ext cx="2115593" cy="246221"/>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Inductance Probe Displays</a:t>
                  </a:r>
                  <a:endParaRPr lang="zh-CN" altLang="en-US" dirty="0"/>
                </a:p>
              </p:txBody>
            </p:sp>
          </p:grpSp>
          <p:pic>
            <p:nvPicPr>
              <p:cNvPr id="105" name="图片 104">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rcRect b="7272"/>
              <a:stretch>
                <a:fillRect/>
              </a:stretch>
            </p:blipFill>
            <p:spPr>
              <a:xfrm>
                <a:off x="10874" y="2923"/>
                <a:ext cx="1746" cy="1636"/>
              </a:xfrm>
              <a:prstGeom prst="rect">
                <a:avLst/>
              </a:prstGeom>
            </p:spPr>
          </p:pic>
        </p:grpSp>
      </p:grpSp>
      <p:sp>
        <p:nvSpPr>
          <p:cNvPr id="10"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8</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3" name="图片 2">
            <a:extLst>
              <a:ext uri="{FF2B5EF4-FFF2-40B4-BE49-F238E27FC236}">
                <a16:creationId xmlns:a16="http://schemas.microsoft.com/office/drawing/2014/main" id="{19E349C8-D19A-F654-B56C-05FF6841A1C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1760943" y="468486"/>
            <a:ext cx="8738889"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Roundness, Profile And Roughness Testers</a:t>
            </a: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22" name="组合 121"/>
          <p:cNvGrpSpPr/>
          <p:nvPr/>
        </p:nvGrpSpPr>
        <p:grpSpPr>
          <a:xfrm>
            <a:off x="516255" y="2108200"/>
            <a:ext cx="11256010" cy="1479550"/>
            <a:chOff x="813" y="2277"/>
            <a:chExt cx="17726" cy="2330"/>
          </a:xfrm>
        </p:grpSpPr>
        <p:sp>
          <p:nvSpPr>
            <p:cNvPr id="35" name="矩形: 单圆角 34"/>
            <p:cNvSpPr/>
            <p:nvPr/>
          </p:nvSpPr>
          <p:spPr>
            <a:xfrm>
              <a:off x="967" y="227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单圆角 30"/>
            <p:cNvSpPr/>
            <p:nvPr/>
          </p:nvSpPr>
          <p:spPr>
            <a:xfrm>
              <a:off x="5462" y="227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1" name="Picture 3">
              <a:hlinkClick r:id="" action="ppaction://noaction"/>
            </p:cNvPr>
            <p:cNvPicPr>
              <a:picLocks noChangeAspect="1" noChangeArrowheads="1"/>
            </p:cNvPicPr>
            <p:nvPr/>
          </p:nvPicPr>
          <p:blipFill>
            <a:blip r:embed="rId2" cstate="print"/>
            <a:srcRect/>
            <a:stretch>
              <a:fillRect/>
            </a:stretch>
          </p:blipFill>
          <p:spPr bwMode="auto">
            <a:xfrm>
              <a:off x="6586" y="3017"/>
              <a:ext cx="1448" cy="1581"/>
            </a:xfrm>
            <a:prstGeom prst="rect">
              <a:avLst/>
            </a:prstGeom>
            <a:noFill/>
            <a:ln w="9525">
              <a:noFill/>
              <a:miter lim="800000"/>
              <a:headEnd/>
              <a:tailEnd/>
            </a:ln>
            <a:effectLst/>
          </p:spPr>
        </p:pic>
        <p:sp>
          <p:nvSpPr>
            <p:cNvPr id="37" name="等腰三角形 7"/>
            <p:cNvSpPr/>
            <p:nvPr/>
          </p:nvSpPr>
          <p:spPr>
            <a:xfrm rot="16200000">
              <a:off x="805" y="2864"/>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矩形: 单圆角 37"/>
            <p:cNvSpPr/>
            <p:nvPr/>
          </p:nvSpPr>
          <p:spPr>
            <a:xfrm>
              <a:off x="815" y="2398"/>
              <a:ext cx="3760" cy="45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等腰三角形 7"/>
            <p:cNvSpPr/>
            <p:nvPr/>
          </p:nvSpPr>
          <p:spPr>
            <a:xfrm rot="16200000">
              <a:off x="5301" y="2860"/>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nvSpPr>
          <p:spPr>
            <a:xfrm>
              <a:off x="5311" y="2398"/>
              <a:ext cx="3981"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文本框 49"/>
            <p:cNvSpPr txBox="1"/>
            <p:nvPr/>
          </p:nvSpPr>
          <p:spPr>
            <a:xfrm>
              <a:off x="5440" y="2450"/>
              <a:ext cx="3801" cy="388"/>
            </a:xfrm>
            <a:prstGeom prst="rect">
              <a:avLst/>
            </a:prstGeom>
            <a:noFill/>
          </p:spPr>
          <p:txBody>
            <a:bodyPr wrap="square" rtlCol="0">
              <a:spAutoFit/>
            </a:bodyPr>
            <a:lstStyle/>
            <a:p>
              <a:pPr>
                <a:spcBef>
                  <a:spcPts val="0"/>
                </a:spcBef>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Roundness Measuring Machines</a:t>
              </a:r>
            </a:p>
          </p:txBody>
        </p:sp>
        <p:grpSp>
          <p:nvGrpSpPr>
            <p:cNvPr id="18" name="组合 17"/>
            <p:cNvGrpSpPr/>
            <p:nvPr/>
          </p:nvGrpSpPr>
          <p:grpSpPr>
            <a:xfrm>
              <a:off x="9805" y="2277"/>
              <a:ext cx="4644" cy="2330"/>
              <a:chOff x="9805" y="2277"/>
              <a:chExt cx="4644" cy="2330"/>
            </a:xfrm>
          </p:grpSpPr>
          <p:sp>
            <p:nvSpPr>
              <p:cNvPr id="26" name="矩形: 单圆角 25"/>
              <p:cNvSpPr/>
              <p:nvPr/>
            </p:nvSpPr>
            <p:spPr>
              <a:xfrm>
                <a:off x="9958" y="227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2" name="Picture 4">
                <a:hlinkClick r:id="" action="ppaction://noaction"/>
              </p:cNvPr>
              <p:cNvPicPr>
                <a:picLocks noChangeAspect="1" noChangeArrowheads="1"/>
              </p:cNvPicPr>
              <p:nvPr/>
            </p:nvPicPr>
            <p:blipFill>
              <a:blip r:embed="rId3" cstate="print"/>
              <a:srcRect/>
              <a:stretch>
                <a:fillRect/>
              </a:stretch>
            </p:blipFill>
            <p:spPr bwMode="auto">
              <a:xfrm>
                <a:off x="11150" y="3151"/>
                <a:ext cx="1546" cy="1283"/>
              </a:xfrm>
              <a:prstGeom prst="rect">
                <a:avLst/>
              </a:prstGeom>
              <a:noFill/>
              <a:ln w="9525">
                <a:noFill/>
                <a:miter lim="800000"/>
                <a:headEnd/>
                <a:tailEnd/>
              </a:ln>
              <a:effectLst/>
            </p:spPr>
          </p:pic>
          <p:sp>
            <p:nvSpPr>
              <p:cNvPr id="29" name="等腰三角形 7"/>
              <p:cNvSpPr/>
              <p:nvPr/>
            </p:nvSpPr>
            <p:spPr>
              <a:xfrm rot="16200000">
                <a:off x="9797" y="2987"/>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nvSpPr>
            <p:spPr>
              <a:xfrm>
                <a:off x="9807" y="2398"/>
                <a:ext cx="3826" cy="58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等腰三角形 7"/>
              <p:cNvSpPr/>
              <p:nvPr/>
            </p:nvSpPr>
            <p:spPr>
              <a:xfrm rot="16200000">
                <a:off x="14293" y="2987"/>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框 49"/>
              <p:cNvSpPr txBox="1"/>
              <p:nvPr/>
            </p:nvSpPr>
            <p:spPr>
              <a:xfrm>
                <a:off x="9935" y="2384"/>
                <a:ext cx="3740" cy="63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Precision Air Floating Rotary Tables</a:t>
                </a:r>
              </a:p>
            </p:txBody>
          </p:sp>
        </p:grpSp>
        <p:grpSp>
          <p:nvGrpSpPr>
            <p:cNvPr id="19" name="组合 18"/>
            <p:cNvGrpSpPr/>
            <p:nvPr/>
          </p:nvGrpSpPr>
          <p:grpSpPr>
            <a:xfrm>
              <a:off x="14303" y="2277"/>
              <a:ext cx="4236" cy="2330"/>
              <a:chOff x="14303" y="2277"/>
              <a:chExt cx="4236" cy="2330"/>
            </a:xfrm>
          </p:grpSpPr>
          <p:sp>
            <p:nvSpPr>
              <p:cNvPr id="22" name="矩形: 单圆角 21"/>
              <p:cNvSpPr/>
              <p:nvPr/>
            </p:nvSpPr>
            <p:spPr>
              <a:xfrm>
                <a:off x="14454" y="227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7" name="Picture 5">
                <a:hlinkClick r:id="" action="ppaction://noaction"/>
              </p:cNvPr>
              <p:cNvPicPr>
                <a:picLocks noChangeAspect="1" noChangeArrowheads="1"/>
              </p:cNvPicPr>
              <p:nvPr/>
            </p:nvPicPr>
            <p:blipFill>
              <a:blip r:embed="rId4" cstate="print"/>
              <a:srcRect/>
              <a:stretch>
                <a:fillRect/>
              </a:stretch>
            </p:blipFill>
            <p:spPr bwMode="auto">
              <a:xfrm>
                <a:off x="15829" y="3086"/>
                <a:ext cx="1050" cy="1446"/>
              </a:xfrm>
              <a:prstGeom prst="rect">
                <a:avLst/>
              </a:prstGeom>
              <a:noFill/>
              <a:ln w="9525">
                <a:noFill/>
                <a:miter lim="800000"/>
                <a:headEnd/>
                <a:tailEnd/>
              </a:ln>
              <a:effectLst/>
            </p:spPr>
          </p:pic>
          <p:sp>
            <p:nvSpPr>
              <p:cNvPr id="25" name="矩形: 单圆角 24"/>
              <p:cNvSpPr/>
              <p:nvPr/>
            </p:nvSpPr>
            <p:spPr>
              <a:xfrm>
                <a:off x="14303" y="2398"/>
                <a:ext cx="3931" cy="58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文本框 49"/>
              <p:cNvSpPr txBox="1"/>
              <p:nvPr/>
            </p:nvSpPr>
            <p:spPr>
              <a:xfrm>
                <a:off x="14429" y="2384"/>
                <a:ext cx="4110" cy="63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Surface Profile Measuring Machines</a:t>
                </a:r>
              </a:p>
            </p:txBody>
          </p:sp>
        </p:grpSp>
        <p:sp>
          <p:nvSpPr>
            <p:cNvPr id="12" name="文本框 49"/>
            <p:cNvSpPr txBox="1"/>
            <p:nvPr/>
          </p:nvSpPr>
          <p:spPr>
            <a:xfrm>
              <a:off x="946" y="2450"/>
              <a:ext cx="3932" cy="388"/>
            </a:xfrm>
            <a:prstGeom prst="rect">
              <a:avLst/>
            </a:prstGeom>
            <a:noFill/>
          </p:spPr>
          <p:txBody>
            <a:bodyPr wrap="square" rtlCol="0">
              <a:spAutoFit/>
            </a:bodyPr>
            <a:lstStyle/>
            <a:p>
              <a:pPr>
                <a:spcBef>
                  <a:spcPts val="0"/>
                </a:spcBef>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Roundness/Cylindricity Tester</a:t>
              </a:r>
            </a:p>
          </p:txBody>
        </p:sp>
        <p:pic>
          <p:nvPicPr>
            <p:cNvPr id="2" name="图片 1">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9" y="2970"/>
              <a:ext cx="1327" cy="1533"/>
            </a:xfrm>
            <a:prstGeom prst="rect">
              <a:avLst/>
            </a:prstGeom>
          </p:spPr>
        </p:pic>
      </p:grpSp>
      <p:grpSp>
        <p:nvGrpSpPr>
          <p:cNvPr id="121" name="组合 120"/>
          <p:cNvGrpSpPr/>
          <p:nvPr/>
        </p:nvGrpSpPr>
        <p:grpSpPr>
          <a:xfrm>
            <a:off x="514350" y="4288790"/>
            <a:ext cx="11163935" cy="1479550"/>
            <a:chOff x="810" y="5040"/>
            <a:chExt cx="17581" cy="2330"/>
          </a:xfrm>
        </p:grpSpPr>
        <p:grpSp>
          <p:nvGrpSpPr>
            <p:cNvPr id="6" name="组合 5"/>
            <p:cNvGrpSpPr/>
            <p:nvPr/>
          </p:nvGrpSpPr>
          <p:grpSpPr>
            <a:xfrm>
              <a:off x="9805" y="5040"/>
              <a:ext cx="4088" cy="2330"/>
              <a:chOff x="6223782" y="4195820"/>
              <a:chExt cx="2596116" cy="1479565"/>
            </a:xfrm>
          </p:grpSpPr>
          <p:sp>
            <p:nvSpPr>
              <p:cNvPr id="58" name="矩形: 单圆角 57"/>
              <p:cNvSpPr/>
              <p:nvPr/>
            </p:nvSpPr>
            <p:spPr>
              <a:xfrm>
                <a:off x="6321956" y="419582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0" name="Picture 10"/>
              <p:cNvPicPr>
                <a:picLocks noChangeAspect="1" noChangeArrowheads="1"/>
              </p:cNvPicPr>
              <p:nvPr/>
            </p:nvPicPr>
            <p:blipFill>
              <a:blip r:embed="rId6" cstate="print"/>
              <a:srcRect/>
              <a:stretch>
                <a:fillRect/>
              </a:stretch>
            </p:blipFill>
            <p:spPr bwMode="auto">
              <a:xfrm>
                <a:off x="6982694" y="4658353"/>
                <a:ext cx="1148741" cy="967587"/>
              </a:xfrm>
              <a:prstGeom prst="rect">
                <a:avLst/>
              </a:prstGeom>
              <a:noFill/>
              <a:ln w="9525">
                <a:noFill/>
                <a:miter lim="800000"/>
                <a:headEnd/>
                <a:tailEnd/>
              </a:ln>
              <a:effectLst/>
            </p:spPr>
          </p:pic>
          <p:sp>
            <p:nvSpPr>
              <p:cNvPr id="61" name="等腰三角形 7"/>
              <p:cNvSpPr/>
              <p:nvPr/>
            </p:nvSpPr>
            <p:spPr>
              <a:xfrm rot="16200000">
                <a:off x="6219285" y="456791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矩形: 单圆角 61"/>
              <p:cNvSpPr/>
              <p:nvPr/>
            </p:nvSpPr>
            <p:spPr>
              <a:xfrm>
                <a:off x="6225691" y="4272564"/>
                <a:ext cx="2457590"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文本框 49"/>
              <p:cNvSpPr txBox="1"/>
              <p:nvPr/>
            </p:nvSpPr>
            <p:spPr>
              <a:xfrm>
                <a:off x="6307064" y="4297108"/>
                <a:ext cx="2511216"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Surface Roughness Specimens</a:t>
                </a:r>
              </a:p>
            </p:txBody>
          </p:sp>
        </p:grpSp>
        <p:grpSp>
          <p:nvGrpSpPr>
            <p:cNvPr id="59" name="组合 58"/>
            <p:cNvGrpSpPr/>
            <p:nvPr/>
          </p:nvGrpSpPr>
          <p:grpSpPr>
            <a:xfrm>
              <a:off x="14303" y="5040"/>
              <a:ext cx="4088" cy="2330"/>
              <a:chOff x="9078661" y="4195820"/>
              <a:chExt cx="2596117" cy="1479565"/>
            </a:xfrm>
          </p:grpSpPr>
          <p:sp>
            <p:nvSpPr>
              <p:cNvPr id="54" name="矩形: 单圆角 53"/>
              <p:cNvSpPr/>
              <p:nvPr/>
            </p:nvSpPr>
            <p:spPr>
              <a:xfrm>
                <a:off x="9176836" y="419582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9" name="Picture 9"/>
              <p:cNvPicPr>
                <a:picLocks noChangeAspect="1" noChangeArrowheads="1"/>
              </p:cNvPicPr>
              <p:nvPr/>
            </p:nvPicPr>
            <p:blipFill>
              <a:blip r:embed="rId7"/>
              <a:srcRect/>
              <a:stretch>
                <a:fillRect/>
              </a:stretch>
            </p:blipFill>
            <p:spPr bwMode="auto">
              <a:xfrm>
                <a:off x="9919573" y="4702312"/>
                <a:ext cx="1012467" cy="922135"/>
              </a:xfrm>
              <a:prstGeom prst="rect">
                <a:avLst/>
              </a:prstGeom>
              <a:noFill/>
              <a:ln w="9525">
                <a:noFill/>
                <a:miter lim="800000"/>
                <a:headEnd/>
                <a:tailEnd/>
              </a:ln>
              <a:effectLst/>
            </p:spPr>
          </p:pic>
          <p:sp>
            <p:nvSpPr>
              <p:cNvPr id="56" name="等腰三角形 7"/>
              <p:cNvSpPr/>
              <p:nvPr/>
            </p:nvSpPr>
            <p:spPr>
              <a:xfrm rot="16200000">
                <a:off x="9074164" y="464312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矩形: 单圆角 56"/>
              <p:cNvSpPr/>
              <p:nvPr/>
            </p:nvSpPr>
            <p:spPr>
              <a:xfrm>
                <a:off x="9080571" y="4272564"/>
                <a:ext cx="2118610" cy="37880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9"/>
              <p:cNvSpPr txBox="1"/>
              <p:nvPr/>
            </p:nvSpPr>
            <p:spPr>
              <a:xfrm>
                <a:off x="9161099" y="4275679"/>
                <a:ext cx="2118610" cy="40011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Surface Roughness </a:t>
                </a:r>
              </a:p>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Reference Specimens</a:t>
                </a:r>
              </a:p>
            </p:txBody>
          </p:sp>
        </p:grpSp>
        <p:grpSp>
          <p:nvGrpSpPr>
            <p:cNvPr id="51" name="组合 50"/>
            <p:cNvGrpSpPr/>
            <p:nvPr/>
          </p:nvGrpSpPr>
          <p:grpSpPr>
            <a:xfrm>
              <a:off x="5305" y="5040"/>
              <a:ext cx="4088" cy="2330"/>
              <a:chOff x="514019" y="1451408"/>
              <a:chExt cx="2596117" cy="1479565"/>
            </a:xfrm>
          </p:grpSpPr>
          <p:sp>
            <p:nvSpPr>
              <p:cNvPr id="63" name="矩形: 单圆角 6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4" name="组合 63"/>
              <p:cNvGrpSpPr/>
              <p:nvPr/>
            </p:nvGrpSpPr>
            <p:grpSpPr>
              <a:xfrm>
                <a:off x="514019" y="1528153"/>
                <a:ext cx="1940375" cy="384225"/>
                <a:chOff x="514019" y="1528153"/>
                <a:chExt cx="1940375" cy="384225"/>
              </a:xfrm>
            </p:grpSpPr>
            <p:sp>
              <p:nvSpPr>
                <p:cNvPr id="6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6" name="矩形: 单圆角 65"/>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68" name="矩形: 单圆角 67"/>
            <p:cNvSpPr/>
            <p:nvPr/>
          </p:nvSpPr>
          <p:spPr>
            <a:xfrm>
              <a:off x="964" y="5040"/>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2" name="图片 81">
              <a:hlinkClick r:id="" action="ppaction://noaction"/>
            </p:cNvPr>
            <p:cNvPicPr>
              <a:picLocks noChangeAspect="1"/>
            </p:cNvPicPr>
            <p:nvPr/>
          </p:nvPicPr>
          <p:blipFill>
            <a:blip r:embed="rId8"/>
            <a:stretch>
              <a:fillRect/>
            </a:stretch>
          </p:blipFill>
          <p:spPr>
            <a:xfrm>
              <a:off x="2373" y="5739"/>
              <a:ext cx="1238" cy="1584"/>
            </a:xfrm>
            <a:prstGeom prst="rect">
              <a:avLst/>
            </a:prstGeom>
          </p:spPr>
        </p:pic>
        <p:sp>
          <p:nvSpPr>
            <p:cNvPr id="74" name="等腰三角形 7"/>
            <p:cNvSpPr/>
            <p:nvPr/>
          </p:nvSpPr>
          <p:spPr>
            <a:xfrm rot="16200000">
              <a:off x="802" y="5625"/>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 name="矩形: 单圆角 74"/>
            <p:cNvSpPr/>
            <p:nvPr/>
          </p:nvSpPr>
          <p:spPr>
            <a:xfrm>
              <a:off x="812" y="5161"/>
              <a:ext cx="3976" cy="45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文本框 49"/>
            <p:cNvSpPr txBox="1"/>
            <p:nvPr/>
          </p:nvSpPr>
          <p:spPr>
            <a:xfrm>
              <a:off x="5438" y="5200"/>
              <a:ext cx="2865"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Roughness Testers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sp>
          <p:nvSpPr>
            <p:cNvPr id="45" name="文本框 49"/>
            <p:cNvSpPr txBox="1"/>
            <p:nvPr/>
          </p:nvSpPr>
          <p:spPr>
            <a:xfrm>
              <a:off x="943" y="5200"/>
              <a:ext cx="3977"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Roughness Measuring Machines</a:t>
              </a:r>
            </a:p>
          </p:txBody>
        </p:sp>
        <p:pic>
          <p:nvPicPr>
            <p:cNvPr id="3" name="图片 2">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rcRect t="21026" b="13718"/>
            <a:stretch>
              <a:fillRect/>
            </a:stretch>
          </p:blipFill>
          <p:spPr>
            <a:xfrm>
              <a:off x="6252" y="5796"/>
              <a:ext cx="2178" cy="1421"/>
            </a:xfrm>
            <a:prstGeom prst="rect">
              <a:avLst/>
            </a:prstGeom>
          </p:spPr>
        </p:pic>
      </p:grpSp>
      <p:sp>
        <p:nvSpPr>
          <p:cNvPr id="13"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9</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5" name="图片 4">
            <a:extLst>
              <a:ext uri="{FF2B5EF4-FFF2-40B4-BE49-F238E27FC236}">
                <a16:creationId xmlns:a16="http://schemas.microsoft.com/office/drawing/2014/main" id="{AE977135-6FED-11C0-D583-4A88C86A2C8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898000"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10</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7165337" cy="461665"/>
          </a:xfrm>
          <a:prstGeom prst="rect">
            <a:avLst/>
          </a:prstGeom>
          <a:noFill/>
        </p:spPr>
        <p:txBody>
          <a:bodyPr wrap="square">
            <a:spAutoFit/>
          </a:bodyPr>
          <a:lstStyle/>
          <a:p>
            <a:pPr marL="450850" indent="-450850">
              <a:lnSpc>
                <a:spcPct val="85000"/>
              </a:lnSpc>
              <a:buClr>
                <a:srgbClr val="3366FF"/>
              </a:buClr>
            </a:pPr>
            <a:r>
              <a:rPr lang="en-US" altLang="zh-CN" sz="2800" dirty="0">
                <a:solidFill>
                  <a:srgbClr val="00684D"/>
                </a:solidFill>
                <a:latin typeface="Arial Black" panose="020B0A04020102090204" pitchFamily="34" charset="0"/>
                <a:ea typeface="思源黑体 CN Heavy" panose="020B0A00000000000000" pitchFamily="34" charset="-122"/>
              </a:rPr>
              <a:t>3D Measurement</a:t>
            </a: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4" name="组合 13"/>
          <p:cNvGrpSpPr/>
          <p:nvPr/>
        </p:nvGrpSpPr>
        <p:grpSpPr>
          <a:xfrm>
            <a:off x="6219825" y="3227070"/>
            <a:ext cx="2595880" cy="1479550"/>
            <a:chOff x="9078661" y="2107981"/>
            <a:chExt cx="2596117" cy="1479565"/>
          </a:xfrm>
        </p:grpSpPr>
        <p:grpSp>
          <p:nvGrpSpPr>
            <p:cNvPr id="86" name="组合 85"/>
            <p:cNvGrpSpPr/>
            <p:nvPr/>
          </p:nvGrpSpPr>
          <p:grpSpPr>
            <a:xfrm>
              <a:off x="9078661" y="2107981"/>
              <a:ext cx="2596117" cy="1479565"/>
              <a:chOff x="514019" y="1451408"/>
              <a:chExt cx="2596117" cy="1479565"/>
            </a:xfrm>
          </p:grpSpPr>
          <p:sp>
            <p:nvSpPr>
              <p:cNvPr id="87" name="矩形: 单圆角 8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8" name="组合 87"/>
              <p:cNvGrpSpPr/>
              <p:nvPr/>
            </p:nvGrpSpPr>
            <p:grpSpPr>
              <a:xfrm>
                <a:off x="514019" y="1528153"/>
                <a:ext cx="2203239" cy="384225"/>
                <a:chOff x="514019" y="1528153"/>
                <a:chExt cx="2203239" cy="384225"/>
              </a:xfrm>
            </p:grpSpPr>
            <p:sp>
              <p:nvSpPr>
                <p:cNvPr id="8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矩形: 单圆角 89"/>
                <p:cNvSpPr/>
                <p:nvPr/>
              </p:nvSpPr>
              <p:spPr>
                <a:xfrm>
                  <a:off x="515929" y="1528153"/>
                  <a:ext cx="2201329"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4" name="文本框 49"/>
            <p:cNvSpPr txBox="1"/>
            <p:nvPr/>
          </p:nvSpPr>
          <p:spPr>
            <a:xfrm>
              <a:off x="9163637" y="2211359"/>
              <a:ext cx="2023364"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Ceramic Ball Gauges</a:t>
              </a:r>
            </a:p>
          </p:txBody>
        </p:sp>
        <p:pic>
          <p:nvPicPr>
            <p:cNvPr id="1049" name="图片 1048"/>
            <p:cNvPicPr>
              <a:picLocks noChangeAspect="1"/>
            </p:cNvPicPr>
            <p:nvPr/>
          </p:nvPicPr>
          <p:blipFill rotWithShape="1">
            <a:blip r:embed="rId2"/>
            <a:srcRect t="1894" b="1953"/>
            <a:stretch>
              <a:fillRect/>
            </a:stretch>
          </p:blipFill>
          <p:spPr>
            <a:xfrm>
              <a:off x="10335257" y="2639586"/>
              <a:ext cx="190200" cy="821902"/>
            </a:xfrm>
            <a:prstGeom prst="rect">
              <a:avLst/>
            </a:prstGeom>
          </p:spPr>
        </p:pic>
      </p:grpSp>
      <p:grpSp>
        <p:nvGrpSpPr>
          <p:cNvPr id="73" name="组合 72"/>
          <p:cNvGrpSpPr/>
          <p:nvPr/>
        </p:nvGrpSpPr>
        <p:grpSpPr>
          <a:xfrm>
            <a:off x="513715" y="4947920"/>
            <a:ext cx="5445760" cy="1480185"/>
            <a:chOff x="9809" y="7792"/>
            <a:chExt cx="8576" cy="2331"/>
          </a:xfrm>
        </p:grpSpPr>
        <p:grpSp>
          <p:nvGrpSpPr>
            <p:cNvPr id="108" name="组合 107"/>
            <p:cNvGrpSpPr/>
            <p:nvPr/>
          </p:nvGrpSpPr>
          <p:grpSpPr>
            <a:xfrm>
              <a:off x="9809" y="7792"/>
              <a:ext cx="4088" cy="2330"/>
              <a:chOff x="514019" y="1451408"/>
              <a:chExt cx="2596117" cy="1479565"/>
            </a:xfrm>
          </p:grpSpPr>
          <p:sp>
            <p:nvSpPr>
              <p:cNvPr id="111" name="矩形: 单圆角 11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2" name="组合 111"/>
              <p:cNvGrpSpPr/>
              <p:nvPr/>
            </p:nvGrpSpPr>
            <p:grpSpPr>
              <a:xfrm>
                <a:off x="514019" y="1528153"/>
                <a:ext cx="2032539" cy="384225"/>
                <a:chOff x="514019" y="1528153"/>
                <a:chExt cx="2032539" cy="384225"/>
              </a:xfrm>
            </p:grpSpPr>
            <p:sp>
              <p:nvSpPr>
                <p:cNvPr id="11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4" name="矩形: 单圆角 113"/>
                <p:cNvSpPr/>
                <p:nvPr/>
              </p:nvSpPr>
              <p:spPr>
                <a:xfrm>
                  <a:off x="515929" y="1528153"/>
                  <a:ext cx="2030629"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9" name="文本框 49"/>
            <p:cNvSpPr txBox="1"/>
            <p:nvPr/>
          </p:nvSpPr>
          <p:spPr>
            <a:xfrm>
              <a:off x="9943" y="7964"/>
              <a:ext cx="3518" cy="63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CMM Check Masters</a:t>
              </a:r>
            </a:p>
            <a:p>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nvGrpSpPr>
            <p:cNvPr id="116" name="组合 115"/>
            <p:cNvGrpSpPr/>
            <p:nvPr/>
          </p:nvGrpSpPr>
          <p:grpSpPr>
            <a:xfrm>
              <a:off x="14297" y="7793"/>
              <a:ext cx="4088" cy="2330"/>
              <a:chOff x="514019" y="1451408"/>
              <a:chExt cx="2596117" cy="1479565"/>
            </a:xfrm>
          </p:grpSpPr>
          <p:sp>
            <p:nvSpPr>
              <p:cNvPr id="120" name="矩形: 单圆角 11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1" name="组合 120"/>
              <p:cNvGrpSpPr/>
              <p:nvPr/>
            </p:nvGrpSpPr>
            <p:grpSpPr>
              <a:xfrm>
                <a:off x="514019" y="1528153"/>
                <a:ext cx="1940375" cy="384225"/>
                <a:chOff x="514019" y="1528153"/>
                <a:chExt cx="1940375" cy="384225"/>
              </a:xfrm>
            </p:grpSpPr>
            <p:sp>
              <p:nvSpPr>
                <p:cNvPr id="12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 name="矩形: 单圆角 122"/>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7" name="文本框 49"/>
            <p:cNvSpPr txBox="1"/>
            <p:nvPr/>
          </p:nvSpPr>
          <p:spPr>
            <a:xfrm>
              <a:off x="14431" y="7964"/>
              <a:ext cx="2411"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Jigs For CMM</a:t>
              </a:r>
            </a:p>
          </p:txBody>
        </p:sp>
        <p:pic>
          <p:nvPicPr>
            <p:cNvPr id="1051" name="图片 1050"/>
            <p:cNvPicPr>
              <a:picLocks noChangeAspect="1"/>
            </p:cNvPicPr>
            <p:nvPr/>
          </p:nvPicPr>
          <p:blipFill rotWithShape="1">
            <a:blip r:embed="rId3"/>
            <a:srcRect l="1985" r="2555"/>
            <a:stretch>
              <a:fillRect/>
            </a:stretch>
          </p:blipFill>
          <p:spPr>
            <a:xfrm>
              <a:off x="10722" y="8770"/>
              <a:ext cx="2403" cy="941"/>
            </a:xfrm>
            <a:prstGeom prst="rect">
              <a:avLst/>
            </a:prstGeom>
          </p:spPr>
        </p:pic>
        <p:pic>
          <p:nvPicPr>
            <p:cNvPr id="7" name="图片 6">
              <a:hlinkClick r:id="" action="ppaction://noaction"/>
            </p:cNvPr>
            <p:cNvPicPr>
              <a:picLocks noChangeAspect="1"/>
            </p:cNvPicPr>
            <p:nvPr/>
          </p:nvPicPr>
          <p:blipFill>
            <a:blip r:embed="rId4"/>
            <a:stretch>
              <a:fillRect/>
            </a:stretch>
          </p:blipFill>
          <p:spPr>
            <a:xfrm>
              <a:off x="15312" y="8518"/>
              <a:ext cx="1757" cy="1465"/>
            </a:xfrm>
            <a:prstGeom prst="rect">
              <a:avLst/>
            </a:prstGeom>
          </p:spPr>
        </p:pic>
      </p:grpSp>
      <p:grpSp>
        <p:nvGrpSpPr>
          <p:cNvPr id="63" name="组合 62"/>
          <p:cNvGrpSpPr/>
          <p:nvPr/>
        </p:nvGrpSpPr>
        <p:grpSpPr>
          <a:xfrm>
            <a:off x="9078595" y="3227070"/>
            <a:ext cx="2595245" cy="1479550"/>
            <a:chOff x="5308" y="7792"/>
            <a:chExt cx="4087" cy="2330"/>
          </a:xfrm>
        </p:grpSpPr>
        <p:sp>
          <p:nvSpPr>
            <p:cNvPr id="13" name="矩形: 单圆角 12"/>
            <p:cNvSpPr/>
            <p:nvPr/>
          </p:nvSpPr>
          <p:spPr>
            <a:xfrm>
              <a:off x="5461" y="7792"/>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等腰三角形 7"/>
            <p:cNvSpPr/>
            <p:nvPr/>
          </p:nvSpPr>
          <p:spPr>
            <a:xfrm rot="16200000">
              <a:off x="5300" y="8376"/>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 name="Picture 6">
              <a:hlinkClick r:id="" action="ppaction://noaction"/>
            </p:cNvPr>
            <p:cNvPicPr>
              <a:picLocks noChangeAspect="1" noChangeArrowheads="1"/>
            </p:cNvPicPr>
            <p:nvPr/>
          </p:nvPicPr>
          <p:blipFill>
            <a:blip r:embed="rId5" cstate="print"/>
            <a:srcRect/>
            <a:stretch>
              <a:fillRect/>
            </a:stretch>
          </p:blipFill>
          <p:spPr bwMode="auto">
            <a:xfrm>
              <a:off x="6745" y="8495"/>
              <a:ext cx="1317" cy="1523"/>
            </a:xfrm>
            <a:prstGeom prst="rect">
              <a:avLst/>
            </a:prstGeom>
            <a:noFill/>
            <a:ln w="9525">
              <a:noFill/>
              <a:miter lim="800000"/>
              <a:headEnd/>
              <a:tailEnd/>
            </a:ln>
            <a:effectLst/>
          </p:spPr>
        </p:pic>
        <p:sp>
          <p:nvSpPr>
            <p:cNvPr id="16" name="矩形: 单圆角 15"/>
            <p:cNvSpPr/>
            <p:nvPr/>
          </p:nvSpPr>
          <p:spPr>
            <a:xfrm>
              <a:off x="5310" y="7913"/>
              <a:ext cx="3713"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文本框 49"/>
            <p:cNvSpPr txBox="1"/>
            <p:nvPr/>
          </p:nvSpPr>
          <p:spPr>
            <a:xfrm>
              <a:off x="5437" y="7964"/>
              <a:ext cx="3934" cy="388"/>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Gauge Block Stands for CMM</a:t>
              </a:r>
            </a:p>
          </p:txBody>
        </p:sp>
      </p:grpSp>
      <p:grpSp>
        <p:nvGrpSpPr>
          <p:cNvPr id="29" name="组合 28"/>
          <p:cNvGrpSpPr/>
          <p:nvPr/>
        </p:nvGrpSpPr>
        <p:grpSpPr>
          <a:xfrm>
            <a:off x="513715" y="1445895"/>
            <a:ext cx="2595880" cy="1479550"/>
            <a:chOff x="514019" y="2107981"/>
            <a:chExt cx="2596117" cy="1479565"/>
          </a:xfrm>
        </p:grpSpPr>
        <p:grpSp>
          <p:nvGrpSpPr>
            <p:cNvPr id="3" name="组合 2"/>
            <p:cNvGrpSpPr/>
            <p:nvPr/>
          </p:nvGrpSpPr>
          <p:grpSpPr>
            <a:xfrm>
              <a:off x="514019" y="2107981"/>
              <a:ext cx="2596117" cy="1479565"/>
              <a:chOff x="514019" y="1451408"/>
              <a:chExt cx="2596117" cy="1479565"/>
            </a:xfrm>
          </p:grpSpPr>
          <p:sp>
            <p:nvSpPr>
              <p:cNvPr id="59" name="矩形: 单圆角 5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7" name="组合 66"/>
              <p:cNvGrpSpPr/>
              <p:nvPr/>
            </p:nvGrpSpPr>
            <p:grpSpPr>
              <a:xfrm>
                <a:off x="514019" y="1528153"/>
                <a:ext cx="1940375" cy="384225"/>
                <a:chOff x="514019" y="1528153"/>
                <a:chExt cx="1940375" cy="384225"/>
              </a:xfrm>
            </p:grpSpPr>
            <p:sp>
              <p:nvSpPr>
                <p:cNvPr id="6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5" name="矩形: 单圆角 8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5" name="文本框 49"/>
            <p:cNvSpPr txBox="1"/>
            <p:nvPr/>
          </p:nvSpPr>
          <p:spPr>
            <a:xfrm>
              <a:off x="598995" y="2211359"/>
              <a:ext cx="1881848"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CMM</a:t>
              </a:r>
            </a:p>
          </p:txBody>
        </p:sp>
        <p:pic>
          <p:nvPicPr>
            <p:cNvPr id="30" name="图片 29">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rcRect t="5276" b="5725"/>
            <a:stretch>
              <a:fillRect/>
            </a:stretch>
          </p:blipFill>
          <p:spPr>
            <a:xfrm>
              <a:off x="1237949" y="2554092"/>
              <a:ext cx="1069152" cy="1014307"/>
            </a:xfrm>
            <a:prstGeom prst="rect">
              <a:avLst/>
            </a:prstGeom>
          </p:spPr>
        </p:pic>
      </p:grpSp>
      <p:grpSp>
        <p:nvGrpSpPr>
          <p:cNvPr id="55" name="组合 54"/>
          <p:cNvGrpSpPr/>
          <p:nvPr/>
        </p:nvGrpSpPr>
        <p:grpSpPr>
          <a:xfrm>
            <a:off x="3331210" y="3227070"/>
            <a:ext cx="2595880" cy="1479550"/>
            <a:chOff x="9078661" y="2107981"/>
            <a:chExt cx="2596117" cy="1479565"/>
          </a:xfrm>
        </p:grpSpPr>
        <p:grpSp>
          <p:nvGrpSpPr>
            <p:cNvPr id="6" name="组合 5"/>
            <p:cNvGrpSpPr/>
            <p:nvPr/>
          </p:nvGrpSpPr>
          <p:grpSpPr>
            <a:xfrm>
              <a:off x="9078661" y="2107981"/>
              <a:ext cx="2596117" cy="1479565"/>
              <a:chOff x="514019" y="1451408"/>
              <a:chExt cx="2596117" cy="1479565"/>
            </a:xfrm>
          </p:grpSpPr>
          <p:sp>
            <p:nvSpPr>
              <p:cNvPr id="20" name="矩形: 单圆角 1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7" name="组合 26"/>
              <p:cNvGrpSpPr/>
              <p:nvPr/>
            </p:nvGrpSpPr>
            <p:grpSpPr>
              <a:xfrm>
                <a:off x="514019" y="1528153"/>
                <a:ext cx="1940375" cy="384225"/>
                <a:chOff x="514019" y="1528153"/>
                <a:chExt cx="1940375" cy="384225"/>
              </a:xfrm>
            </p:grpSpPr>
            <p:sp>
              <p:nvSpPr>
                <p:cNvPr id="3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矩形: 单圆角 39"/>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2" name="文本框 49"/>
            <p:cNvSpPr txBox="1"/>
            <p:nvPr/>
          </p:nvSpPr>
          <p:spPr>
            <a:xfrm>
              <a:off x="9161945" y="2211359"/>
              <a:ext cx="182437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Styli For CMM</a:t>
              </a:r>
            </a:p>
          </p:txBody>
        </p:sp>
        <p:pic>
          <p:nvPicPr>
            <p:cNvPr id="1048" name="图片 1047"/>
            <p:cNvPicPr>
              <a:picLocks noChangeAspect="1"/>
            </p:cNvPicPr>
            <p:nvPr/>
          </p:nvPicPr>
          <p:blipFill>
            <a:blip r:embed="rId7"/>
            <a:stretch>
              <a:fillRect/>
            </a:stretch>
          </p:blipFill>
          <p:spPr>
            <a:xfrm>
              <a:off x="9663311" y="2847763"/>
              <a:ext cx="1514701" cy="287550"/>
            </a:xfrm>
            <a:prstGeom prst="rect">
              <a:avLst/>
            </a:prstGeom>
          </p:spPr>
        </p:pic>
      </p:grpSp>
      <p:grpSp>
        <p:nvGrpSpPr>
          <p:cNvPr id="10" name="组合 9"/>
          <p:cNvGrpSpPr/>
          <p:nvPr/>
        </p:nvGrpSpPr>
        <p:grpSpPr>
          <a:xfrm>
            <a:off x="513715" y="3197225"/>
            <a:ext cx="2595880" cy="1479550"/>
            <a:chOff x="3368904" y="3200995"/>
            <a:chExt cx="2596114" cy="1479565"/>
          </a:xfrm>
        </p:grpSpPr>
        <p:grpSp>
          <p:nvGrpSpPr>
            <p:cNvPr id="53" name="组合 52"/>
            <p:cNvGrpSpPr/>
            <p:nvPr/>
          </p:nvGrpSpPr>
          <p:grpSpPr>
            <a:xfrm>
              <a:off x="3368904" y="3200995"/>
              <a:ext cx="2596114" cy="1479565"/>
              <a:chOff x="514022" y="1451408"/>
              <a:chExt cx="2596114" cy="1479565"/>
            </a:xfrm>
          </p:grpSpPr>
          <p:sp>
            <p:nvSpPr>
              <p:cNvPr id="56" name="矩形: 单圆角 5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7" name="组合 56"/>
              <p:cNvGrpSpPr/>
              <p:nvPr/>
            </p:nvGrpSpPr>
            <p:grpSpPr>
              <a:xfrm>
                <a:off x="514022" y="1528153"/>
                <a:ext cx="2078505" cy="388286"/>
                <a:chOff x="514022" y="1528153"/>
                <a:chExt cx="2078505" cy="388286"/>
              </a:xfrm>
            </p:grpSpPr>
            <p:sp>
              <p:nvSpPr>
                <p:cNvPr id="58" name="等腰三角形 7"/>
                <p:cNvSpPr/>
                <p:nvPr/>
              </p:nvSpPr>
              <p:spPr>
                <a:xfrm rot="16200000">
                  <a:off x="509525" y="181704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单圆角 10"/>
                <p:cNvSpPr/>
                <p:nvPr/>
              </p:nvSpPr>
              <p:spPr>
                <a:xfrm>
                  <a:off x="515929" y="1528153"/>
                  <a:ext cx="2076598" cy="28729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54" name="文本框 49"/>
            <p:cNvSpPr txBox="1"/>
            <p:nvPr/>
          </p:nvSpPr>
          <p:spPr>
            <a:xfrm>
              <a:off x="3453877" y="3295644"/>
              <a:ext cx="182788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Handheld 3D Scanners</a:t>
              </a:r>
            </a:p>
          </p:txBody>
        </p:sp>
        <p:pic>
          <p:nvPicPr>
            <p:cNvPr id="9" name="图片 8">
              <a:hlinkClick r:id="" action="ppaction://noaction"/>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24184" y="3653121"/>
              <a:ext cx="344479" cy="945927"/>
            </a:xfrm>
            <a:prstGeom prst="rect">
              <a:avLst/>
            </a:prstGeom>
          </p:spPr>
        </p:pic>
      </p:grpSp>
      <p:grpSp>
        <p:nvGrpSpPr>
          <p:cNvPr id="38" name="组合 37"/>
          <p:cNvGrpSpPr/>
          <p:nvPr/>
        </p:nvGrpSpPr>
        <p:grpSpPr>
          <a:xfrm>
            <a:off x="9078595" y="1445895"/>
            <a:ext cx="2595880" cy="1479550"/>
            <a:chOff x="7774237" y="407626"/>
            <a:chExt cx="2596117" cy="1479565"/>
          </a:xfrm>
        </p:grpSpPr>
        <p:grpSp>
          <p:nvGrpSpPr>
            <p:cNvPr id="41" name="组合 40"/>
            <p:cNvGrpSpPr/>
            <p:nvPr/>
          </p:nvGrpSpPr>
          <p:grpSpPr>
            <a:xfrm>
              <a:off x="7774237" y="407626"/>
              <a:ext cx="2596117" cy="1479565"/>
              <a:chOff x="3368900" y="2107981"/>
              <a:chExt cx="2596117" cy="1479565"/>
            </a:xfrm>
          </p:grpSpPr>
          <p:grpSp>
            <p:nvGrpSpPr>
              <p:cNvPr id="43" name="组合 42"/>
              <p:cNvGrpSpPr/>
              <p:nvPr/>
            </p:nvGrpSpPr>
            <p:grpSpPr>
              <a:xfrm>
                <a:off x="3368900" y="2107981"/>
                <a:ext cx="2596117" cy="1479565"/>
                <a:chOff x="514019" y="1451408"/>
                <a:chExt cx="2596117" cy="1479565"/>
              </a:xfrm>
            </p:grpSpPr>
            <p:sp>
              <p:nvSpPr>
                <p:cNvPr id="45" name="矩形: 单圆角 4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0" name="组合 49"/>
                <p:cNvGrpSpPr/>
                <p:nvPr/>
              </p:nvGrpSpPr>
              <p:grpSpPr>
                <a:xfrm>
                  <a:off x="514019" y="1528153"/>
                  <a:ext cx="2416264" cy="384225"/>
                  <a:chOff x="514019" y="1528153"/>
                  <a:chExt cx="2416264" cy="384225"/>
                </a:xfrm>
              </p:grpSpPr>
              <p:sp>
                <p:nvSpPr>
                  <p:cNvPr id="5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矩形: 单圆角 51"/>
                  <p:cNvSpPr/>
                  <p:nvPr/>
                </p:nvSpPr>
                <p:spPr>
                  <a:xfrm>
                    <a:off x="515929" y="1528153"/>
                    <a:ext cx="241435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44" name="文本框 49"/>
              <p:cNvSpPr txBox="1"/>
              <p:nvPr/>
            </p:nvSpPr>
            <p:spPr>
              <a:xfrm>
                <a:off x="3453030" y="2196280"/>
                <a:ext cx="2332134" cy="461665"/>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Software For Measuring Arms</a:t>
                </a:r>
                <a:endParaRPr lang="zh-CN" altLang="en-US" dirty="0"/>
              </a:p>
            </p:txBody>
          </p:sp>
        </p:grpSp>
        <p:pic>
          <p:nvPicPr>
            <p:cNvPr id="42" name="图片 41">
              <a:hlinkClick r:id="" action="ppaction://noaction"/>
            </p:cNvPr>
            <p:cNvPicPr>
              <a:picLocks noChangeAspect="1"/>
            </p:cNvPicPr>
            <p:nvPr/>
          </p:nvPicPr>
          <p:blipFill>
            <a:blip r:embed="rId9"/>
            <a:stretch>
              <a:fillRect/>
            </a:stretch>
          </p:blipFill>
          <p:spPr>
            <a:xfrm>
              <a:off x="8273687" y="910346"/>
              <a:ext cx="1609945" cy="869538"/>
            </a:xfrm>
            <a:prstGeom prst="rect">
              <a:avLst/>
            </a:prstGeom>
          </p:spPr>
        </p:pic>
      </p:grpSp>
      <p:grpSp>
        <p:nvGrpSpPr>
          <p:cNvPr id="22" name="组合 21"/>
          <p:cNvGrpSpPr/>
          <p:nvPr/>
        </p:nvGrpSpPr>
        <p:grpSpPr>
          <a:xfrm>
            <a:off x="6219825" y="1445895"/>
            <a:ext cx="2595880" cy="1479550"/>
            <a:chOff x="6223780" y="2107981"/>
            <a:chExt cx="2596117" cy="1479565"/>
          </a:xfrm>
        </p:grpSpPr>
        <p:grpSp>
          <p:nvGrpSpPr>
            <p:cNvPr id="5" name="组合 4"/>
            <p:cNvGrpSpPr/>
            <p:nvPr/>
          </p:nvGrpSpPr>
          <p:grpSpPr>
            <a:xfrm>
              <a:off x="6223780" y="2107981"/>
              <a:ext cx="2596117" cy="1479565"/>
              <a:chOff x="514019" y="1451408"/>
              <a:chExt cx="2596117" cy="1479565"/>
            </a:xfrm>
          </p:grpSpPr>
          <p:sp>
            <p:nvSpPr>
              <p:cNvPr id="46" name="矩形: 单圆角 4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7" name="组合 46"/>
              <p:cNvGrpSpPr/>
              <p:nvPr/>
            </p:nvGrpSpPr>
            <p:grpSpPr>
              <a:xfrm>
                <a:off x="514019" y="1528153"/>
                <a:ext cx="1940375" cy="384225"/>
                <a:chOff x="514019" y="1528153"/>
                <a:chExt cx="1940375" cy="384225"/>
              </a:xfrm>
            </p:grpSpPr>
            <p:sp>
              <p:nvSpPr>
                <p:cNvPr id="48"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 name="矩形: 单圆角 48"/>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1" name="文本框 49"/>
            <p:cNvSpPr txBox="1"/>
            <p:nvPr/>
          </p:nvSpPr>
          <p:spPr>
            <a:xfrm>
              <a:off x="6307910" y="2211359"/>
              <a:ext cx="1952510" cy="246221"/>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Measuring Arms</a:t>
              </a:r>
            </a:p>
          </p:txBody>
        </p:sp>
        <p:pic>
          <p:nvPicPr>
            <p:cNvPr id="1047" name="图片 1046">
              <a:hlinkClick r:id="" action="ppaction://noaction"/>
            </p:cNvPr>
            <p:cNvPicPr>
              <a:picLocks noChangeAspect="1"/>
            </p:cNvPicPr>
            <p:nvPr/>
          </p:nvPicPr>
          <p:blipFill>
            <a:blip r:embed="rId10"/>
            <a:stretch>
              <a:fillRect/>
            </a:stretch>
          </p:blipFill>
          <p:spPr>
            <a:xfrm>
              <a:off x="7216680" y="2554363"/>
              <a:ext cx="522114" cy="952091"/>
            </a:xfrm>
            <a:prstGeom prst="rect">
              <a:avLst/>
            </a:prstGeom>
          </p:spPr>
        </p:pic>
      </p:grpSp>
      <p:grpSp>
        <p:nvGrpSpPr>
          <p:cNvPr id="75" name="组合 74"/>
          <p:cNvGrpSpPr/>
          <p:nvPr/>
        </p:nvGrpSpPr>
        <p:grpSpPr>
          <a:xfrm>
            <a:off x="3331210" y="1445895"/>
            <a:ext cx="2595880" cy="1479550"/>
            <a:chOff x="3369798" y="1446032"/>
            <a:chExt cx="2596115" cy="1479565"/>
          </a:xfrm>
        </p:grpSpPr>
        <p:sp>
          <p:nvSpPr>
            <p:cNvPr id="23" name="矩形: 单圆角 22"/>
            <p:cNvSpPr/>
            <p:nvPr/>
          </p:nvSpPr>
          <p:spPr>
            <a:xfrm>
              <a:off x="3467971"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8" name="图片 17">
              <a:hlinkClick r:id="" action="ppaction://noaction"/>
            </p:cNvPr>
            <p:cNvPicPr>
              <a:picLocks noChangeAspect="1"/>
            </p:cNvPicPr>
            <p:nvPr/>
          </p:nvPicPr>
          <p:blipFill>
            <a:blip r:embed="rId11" cstate="print">
              <a:extLst>
                <a:ext uri="{28A0092B-C50C-407E-A947-70E740481C1C}">
                  <a14:useLocalDpi xmlns:a14="http://schemas.microsoft.com/office/drawing/2010/main" val="0"/>
                </a:ext>
              </a:extLst>
            </a:blip>
            <a:srcRect t="2997" b="4936"/>
            <a:stretch>
              <a:fillRect/>
            </a:stretch>
          </p:blipFill>
          <p:spPr>
            <a:xfrm>
              <a:off x="4311565" y="1921019"/>
              <a:ext cx="711285" cy="993254"/>
            </a:xfrm>
            <a:prstGeom prst="rect">
              <a:avLst/>
            </a:prstGeom>
          </p:spPr>
        </p:pic>
        <p:grpSp>
          <p:nvGrpSpPr>
            <p:cNvPr id="24" name="组合 23"/>
            <p:cNvGrpSpPr/>
            <p:nvPr/>
          </p:nvGrpSpPr>
          <p:grpSpPr>
            <a:xfrm>
              <a:off x="3369798" y="1522777"/>
              <a:ext cx="1973727" cy="478292"/>
              <a:chOff x="514021" y="1528153"/>
              <a:chExt cx="1973727" cy="478292"/>
            </a:xfrm>
          </p:grpSpPr>
          <p:sp>
            <p:nvSpPr>
              <p:cNvPr id="25" name="等腰三角形 7"/>
              <p:cNvSpPr/>
              <p:nvPr/>
            </p:nvSpPr>
            <p:spPr>
              <a:xfrm rot="16200000">
                <a:off x="509524" y="19070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矩形: 单圆角 25"/>
              <p:cNvSpPr/>
              <p:nvPr/>
            </p:nvSpPr>
            <p:spPr>
              <a:xfrm>
                <a:off x="515929" y="1528153"/>
                <a:ext cx="1971819"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1" name="文本框 49"/>
            <p:cNvSpPr txBox="1"/>
            <p:nvPr/>
          </p:nvSpPr>
          <p:spPr>
            <a:xfrm>
              <a:off x="3453926" y="1527981"/>
              <a:ext cx="1715768" cy="400110"/>
            </a:xfrm>
            <a:prstGeom prst="rect">
              <a:avLst/>
            </a:prstGeom>
            <a:noFill/>
          </p:spPr>
          <p:txBody>
            <a:bodyPr wrap="square" rtlCol="0">
              <a:spAutoFit/>
            </a:bodyPr>
            <a:lstStyle>
              <a:defPPr>
                <a:defRPr lang="zh-CN"/>
              </a:defPPr>
              <a:lvl1pPr>
                <a:spcBef>
                  <a:spcPts val="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Workshop Coordinate </a:t>
              </a:r>
            </a:p>
            <a:p>
              <a:r>
                <a:rPr lang="en-US" altLang="zh-CN" dirty="0"/>
                <a:t>Measuring Machines </a:t>
              </a:r>
            </a:p>
          </p:txBody>
        </p:sp>
      </p:grpSp>
      <p:pic>
        <p:nvPicPr>
          <p:cNvPr id="8" name="图片 7">
            <a:extLst>
              <a:ext uri="{FF2B5EF4-FFF2-40B4-BE49-F238E27FC236}">
                <a16:creationId xmlns:a16="http://schemas.microsoft.com/office/drawing/2014/main" id="{4C87EF67-6641-63CD-3B31-C5C7ED7AB83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9" name="矩形 8"/>
          <p:cNvSpPr/>
          <p:nvPr/>
        </p:nvSpPr>
        <p:spPr>
          <a:xfrm>
            <a:off x="0" y="4918521"/>
            <a:ext cx="12192000" cy="1271848"/>
          </a:xfrm>
          <a:prstGeom prst="rect">
            <a:avLst/>
          </a:prstGeom>
          <a:solidFill>
            <a:srgbClr val="00684D">
              <a:alpha val="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7181" y="5167736"/>
            <a:ext cx="1399698" cy="344996"/>
          </a:xfrm>
          <a:prstGeom prst="rect">
            <a:avLst/>
          </a:prstGeom>
        </p:spPr>
      </p:pic>
      <p:grpSp>
        <p:nvGrpSpPr>
          <p:cNvPr id="14" name="组合 13"/>
          <p:cNvGrpSpPr/>
          <p:nvPr/>
        </p:nvGrpSpPr>
        <p:grpSpPr>
          <a:xfrm>
            <a:off x="1731910" y="5700315"/>
            <a:ext cx="3190240" cy="300990"/>
            <a:chOff x="818505" y="2635047"/>
            <a:chExt cx="5697488" cy="300990"/>
          </a:xfrm>
        </p:grpSpPr>
        <p:sp>
          <p:nvSpPr>
            <p:cNvPr id="13" name="矩形: 圆角 12"/>
            <p:cNvSpPr/>
            <p:nvPr/>
          </p:nvSpPr>
          <p:spPr>
            <a:xfrm>
              <a:off x="1371923" y="2635047"/>
              <a:ext cx="4453430" cy="300990"/>
            </a:xfrm>
            <a:prstGeom prst="roundRect">
              <a:avLst>
                <a:gd name="adj" fmla="val 50000"/>
              </a:avLst>
            </a:prstGeom>
            <a:noFill/>
            <a:ln w="63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文本框 15"/>
            <p:cNvSpPr txBox="1"/>
            <p:nvPr/>
          </p:nvSpPr>
          <p:spPr>
            <a:xfrm>
              <a:off x="818505" y="2671877"/>
              <a:ext cx="5697488" cy="245110"/>
            </a:xfrm>
            <a:prstGeom prst="rect">
              <a:avLst/>
            </a:prstGeom>
            <a:noFill/>
          </p:spPr>
          <p:txBody>
            <a:bodyPr wrap="square" rtlCol="0">
              <a:spAutoFit/>
            </a:bodyPr>
            <a:lstStyle/>
            <a:p>
              <a:pPr indent="431800">
                <a:spcBef>
                  <a:spcPts val="300"/>
                </a:spcBef>
                <a:defRPr/>
              </a:pPr>
              <a:r>
                <a:rPr lang="en-US" altLang="zh-CN" sz="1000" b="0" kern="0" dirty="0">
                  <a:solidFill>
                    <a:schemeClr val="tx1">
                      <a:lumMod val="65000"/>
                      <a:lumOff val="35000"/>
                    </a:schemeClr>
                  </a:solidFill>
                  <a:latin typeface="Arial" panose="020B0604020202020204" pitchFamily="34" charset="0"/>
                  <a:cs typeface="Arial" panose="020B0604020202020204" pitchFamily="34" charset="0"/>
                </a:rPr>
                <a:t>is our standard quality, made in China</a:t>
              </a:r>
            </a:p>
          </p:txBody>
        </p:sp>
      </p:grpSp>
      <p:pic>
        <p:nvPicPr>
          <p:cNvPr id="18" name="Picture 3" descr="C:\Users\DELL\Desktop\INSIZE-LOGO.png"/>
          <p:cNvPicPr>
            <a:picLocks noChangeAspect="1" noChangeArrowheads="1"/>
          </p:cNvPicPr>
          <p:nvPr/>
        </p:nvPicPr>
        <p:blipFill>
          <a:blip r:embed="rId5" cstate="print"/>
          <a:srcRect/>
          <a:stretch>
            <a:fillRect/>
          </a:stretch>
        </p:blipFill>
        <p:spPr bwMode="auto">
          <a:xfrm>
            <a:off x="7317328" y="5117113"/>
            <a:ext cx="2282729" cy="452396"/>
          </a:xfrm>
          <a:prstGeom prst="rect">
            <a:avLst/>
          </a:prstGeom>
          <a:noFill/>
        </p:spPr>
      </p:pic>
      <p:grpSp>
        <p:nvGrpSpPr>
          <p:cNvPr id="35" name="组合 34"/>
          <p:cNvGrpSpPr/>
          <p:nvPr/>
        </p:nvGrpSpPr>
        <p:grpSpPr>
          <a:xfrm>
            <a:off x="7198535" y="5699637"/>
            <a:ext cx="2520315" cy="300990"/>
            <a:chOff x="7044272" y="3063135"/>
            <a:chExt cx="4931465" cy="300990"/>
          </a:xfrm>
        </p:grpSpPr>
        <p:sp>
          <p:nvSpPr>
            <p:cNvPr id="36" name="矩形: 圆角 35"/>
            <p:cNvSpPr/>
            <p:nvPr/>
          </p:nvSpPr>
          <p:spPr>
            <a:xfrm>
              <a:off x="7044272" y="3063135"/>
              <a:ext cx="4931465" cy="300990"/>
            </a:xfrm>
            <a:prstGeom prst="roundRect">
              <a:avLst>
                <a:gd name="adj" fmla="val 50000"/>
              </a:avLst>
            </a:prstGeom>
            <a:noFill/>
            <a:ln w="63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文本框 36"/>
            <p:cNvSpPr txBox="1"/>
            <p:nvPr/>
          </p:nvSpPr>
          <p:spPr>
            <a:xfrm>
              <a:off x="7144914" y="3096790"/>
              <a:ext cx="4692906" cy="245110"/>
            </a:xfrm>
            <a:prstGeom prst="rect">
              <a:avLst/>
            </a:prstGeom>
            <a:noFill/>
          </p:spPr>
          <p:txBody>
            <a:bodyPr wrap="square" rtlCol="0">
              <a:spAutoFit/>
            </a:bodyPr>
            <a:lstStyle/>
            <a:p>
              <a:r>
                <a:rPr lang="en-US" altLang="zh-CN" sz="1000" kern="0" dirty="0">
                  <a:solidFill>
                    <a:schemeClr val="tx1">
                      <a:lumMod val="65000"/>
                      <a:lumOff val="35000"/>
                    </a:schemeClr>
                  </a:solidFill>
                  <a:latin typeface="Arial" panose="020B0604020202020204" pitchFamily="34" charset="0"/>
                  <a:cs typeface="Arial" panose="020B0604020202020204" pitchFamily="34" charset="0"/>
                </a:rPr>
                <a:t>is our premium quality, made in Europe</a:t>
              </a:r>
            </a:p>
          </p:txBody>
        </p:sp>
      </p:grpSp>
      <p:sp>
        <p:nvSpPr>
          <p:cNvPr id="5" name="文本框 4"/>
          <p:cNvSpPr txBox="1"/>
          <p:nvPr/>
        </p:nvSpPr>
        <p:spPr>
          <a:xfrm>
            <a:off x="773154" y="2014435"/>
            <a:ext cx="8145726" cy="2135649"/>
          </a:xfrm>
          <a:prstGeom prst="rect">
            <a:avLst/>
          </a:prstGeom>
          <a:noFill/>
        </p:spPr>
        <p:txBody>
          <a:bodyPr wrap="square" rtlCol="0">
            <a:spAutoFit/>
          </a:bodyPr>
          <a:lstStyle/>
          <a:p>
            <a:pPr algn="just">
              <a:lnSpc>
                <a:spcPct val="150000"/>
              </a:lnSpc>
            </a:pPr>
            <a:r>
              <a:rPr lang="en-US" altLang="zh-CN" b="0" kern="0" dirty="0">
                <a:solidFill>
                  <a:srgbClr val="006C50"/>
                </a:solidFill>
                <a:latin typeface="Arial Black" panose="020B0A04020102090204" pitchFamily="34" charset="0"/>
                <a:cs typeface="Arial" panose="020B0604020202020204" pitchFamily="34" charset="0"/>
              </a:rPr>
              <a:t>INSIZE</a:t>
            </a:r>
            <a:r>
              <a:rPr lang="en-US" altLang="zh-CN" sz="1200" b="0" kern="0" dirty="0">
                <a:solidFill>
                  <a:schemeClr val="tx1">
                    <a:lumMod val="65000"/>
                    <a:lumOff val="35000"/>
                  </a:schemeClr>
                </a:solidFill>
                <a:latin typeface="Arial" panose="020B0604020202020204" pitchFamily="34" charset="0"/>
                <a:cs typeface="Arial" panose="020B0604020202020204" pitchFamily="34" charset="0"/>
              </a:rPr>
              <a:t> - </a:t>
            </a: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Founded in 1995, is a dedicated supplier of measuring instruments. To enable us to serve the world-wide market, we are setting up an INSIZE distribution network on a global basis. INSIZE headquarter is located in China. We have branch companies in Canada, USA, Mexico, Brazil, India, Bangladesh, Pakistan, Vietnam, Thailand, Malaysia, Indonesia, Turkey, </a:t>
            </a:r>
            <a:r>
              <a:rPr lang="en-US" altLang="zh-CN" sz="1200" kern="0" err="1">
                <a:solidFill>
                  <a:schemeClr val="tx1">
                    <a:lumMod val="65000"/>
                    <a:lumOff val="35000"/>
                  </a:schemeClr>
                </a:solidFill>
                <a:latin typeface="Arial" panose="020B0604020202020204" pitchFamily="34" charset="0"/>
                <a:cs typeface="Arial" panose="020B0604020202020204" pitchFamily="34" charset="0"/>
              </a:rPr>
              <a:t>Taiwan</a:t>
            </a:r>
            <a:r>
              <a:rPr lang="en-US" altLang="zh-CN" sz="1200" kern="0">
                <a:solidFill>
                  <a:schemeClr val="tx1">
                    <a:lumMod val="65000"/>
                    <a:lumOff val="35000"/>
                  </a:schemeClr>
                </a:solidFill>
                <a:latin typeface="Arial" panose="020B0604020202020204" pitchFamily="34" charset="0"/>
                <a:cs typeface="Arial" panose="020B0604020202020204" pitchFamily="34" charset="0"/>
              </a:rPr>
              <a:t>, China</a:t>
            </a: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 Italy, Czech Republic, France, UK</a:t>
            </a:r>
            <a:r>
              <a:rPr lang="en-US" altLang="zh-CN" sz="1200" kern="0">
                <a:solidFill>
                  <a:schemeClr val="tx1">
                    <a:lumMod val="65000"/>
                    <a:lumOff val="35000"/>
                  </a:schemeClr>
                </a:solidFill>
                <a:latin typeface="Arial" panose="020B0604020202020204" pitchFamily="34" charset="0"/>
                <a:cs typeface="Arial" panose="020B0604020202020204" pitchFamily="34" charset="0"/>
              </a:rPr>
              <a:t>, Romania, Slovenia</a:t>
            </a: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 Poland, Australia and distributors in over 120 countries. We ensure that wherever you are, our INSIZE products have service and support that are within hands reach. Our dedication to Quality, Innovation, Service and Value has created a worldwide demand for the INSIZE products.</a:t>
            </a:r>
            <a:endParaRPr lang="zh-CN" altLang="zh-CN" sz="1200" kern="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4" name="组合 3"/>
          <p:cNvGrpSpPr/>
          <p:nvPr/>
        </p:nvGrpSpPr>
        <p:grpSpPr>
          <a:xfrm>
            <a:off x="7970376" y="-657598"/>
            <a:ext cx="4221624" cy="3525274"/>
            <a:chOff x="7970376" y="-657598"/>
            <a:chExt cx="4221624" cy="3525274"/>
          </a:xfrm>
        </p:grpSpPr>
        <p:pic>
          <p:nvPicPr>
            <p:cNvPr id="39" name="图片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70376" y="-657598"/>
              <a:ext cx="4221624" cy="3525274"/>
            </a:xfrm>
            <a:prstGeom prst="rect">
              <a:avLst/>
            </a:prstGeom>
          </p:spPr>
        </p:pic>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rcRect l="15006" t="15018" r="14398" b="15088"/>
            <a:stretch>
              <a:fillRect/>
            </a:stretch>
          </p:blipFill>
          <p:spPr>
            <a:xfrm>
              <a:off x="9535088" y="1192794"/>
              <a:ext cx="1544459" cy="152910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898000"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11</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316507"/>
            <a:ext cx="8708385" cy="718185"/>
          </a:xfrm>
          <a:prstGeom prst="rect">
            <a:avLst/>
          </a:prstGeom>
          <a:noFill/>
        </p:spPr>
        <p:txBody>
          <a:bodyPr wrap="square">
            <a:spAutoFit/>
          </a:bodyPr>
          <a:lstStyle/>
          <a:p>
            <a:pPr marL="450850" indent="-450850">
              <a:lnSpc>
                <a:spcPct val="85000"/>
              </a:lnSpc>
              <a:buClr>
                <a:srgbClr val="3366FF"/>
              </a:buClr>
              <a:buFont typeface="Arial" panose="020B0604020202020204" pitchFamily="34" charset="0"/>
              <a:buNone/>
            </a:pPr>
            <a:r>
              <a:rPr lang="en-US" altLang="zh-CN" sz="2400" dirty="0">
                <a:solidFill>
                  <a:srgbClr val="00684D"/>
                </a:solidFill>
                <a:latin typeface="Arial Black" panose="020B0A04020102090204" pitchFamily="34" charset="0"/>
                <a:ea typeface="思源黑体 CN Heavy" panose="020B0A00000000000000" pitchFamily="34" charset="-122"/>
              </a:rPr>
              <a:t>Profile Projectors, Quick Measurement Systems,  </a:t>
            </a:r>
          </a:p>
          <a:p>
            <a:pPr marL="450850" indent="-450850">
              <a:lnSpc>
                <a:spcPct val="85000"/>
              </a:lnSpc>
              <a:buClr>
                <a:srgbClr val="3366FF"/>
              </a:buClr>
              <a:buFont typeface="Arial" panose="020B0604020202020204" pitchFamily="34" charset="0"/>
              <a:buNone/>
            </a:pPr>
            <a:r>
              <a:rPr lang="en-US" altLang="zh-CN" sz="2400" dirty="0">
                <a:solidFill>
                  <a:srgbClr val="00684D"/>
                </a:solidFill>
                <a:latin typeface="Arial Black" panose="020B0A04020102090204" pitchFamily="34" charset="0"/>
                <a:ea typeface="思源黑体 CN Heavy" panose="020B0A00000000000000" pitchFamily="34" charset="-122"/>
              </a:rPr>
              <a:t>Vision Measuring Systems</a:t>
            </a:r>
            <a:endParaRPr lang="zh-CN" altLang="en-US" sz="2400" dirty="0">
              <a:solidFill>
                <a:srgbClr val="00684D"/>
              </a:solidFill>
              <a:latin typeface="Arial Black" panose="020B0A04020102090204" pitchFamily="34" charset="0"/>
              <a:ea typeface="思源黑体 CN Heavy" panose="020B0A00000000000000" pitchFamily="34" charset="-122"/>
            </a:endParaRPr>
          </a:p>
        </p:txBody>
      </p:sp>
      <p:grpSp>
        <p:nvGrpSpPr>
          <p:cNvPr id="106" name="组合 105"/>
          <p:cNvGrpSpPr/>
          <p:nvPr/>
        </p:nvGrpSpPr>
        <p:grpSpPr>
          <a:xfrm>
            <a:off x="9080500" y="1445895"/>
            <a:ext cx="2595880" cy="1479550"/>
            <a:chOff x="3370304" y="4288629"/>
            <a:chExt cx="2596114" cy="1479565"/>
          </a:xfrm>
        </p:grpSpPr>
        <p:sp>
          <p:nvSpPr>
            <p:cNvPr id="111" name="矩形: 单圆角 110"/>
            <p:cNvSpPr/>
            <p:nvPr/>
          </p:nvSpPr>
          <p:spPr>
            <a:xfrm>
              <a:off x="3468476" y="428862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 name="等腰三角形 7"/>
            <p:cNvSpPr/>
            <p:nvPr/>
          </p:nvSpPr>
          <p:spPr>
            <a:xfrm rot="16200000">
              <a:off x="3365807" y="472034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4" name="矩形: 单圆角 113"/>
            <p:cNvSpPr/>
            <p:nvPr/>
          </p:nvSpPr>
          <p:spPr>
            <a:xfrm>
              <a:off x="3372211" y="4365373"/>
              <a:ext cx="2173633"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 name="文本框 49"/>
            <p:cNvSpPr txBox="1"/>
            <p:nvPr/>
          </p:nvSpPr>
          <p:spPr>
            <a:xfrm>
              <a:off x="3455278" y="4351520"/>
              <a:ext cx="1782732"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Online/Offline Quick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Measurement Systems</a:t>
              </a:r>
            </a:p>
          </p:txBody>
        </p:sp>
        <p:pic>
          <p:nvPicPr>
            <p:cNvPr id="45" name="图片 44">
              <a:hlinkClick r:id="" action="ppaction://noaction"/>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9329" y="4683670"/>
              <a:ext cx="1699284" cy="1063751"/>
            </a:xfrm>
            <a:prstGeom prst="rect">
              <a:avLst/>
            </a:prstGeom>
          </p:spPr>
        </p:pic>
      </p:grpSp>
      <p:grpSp>
        <p:nvGrpSpPr>
          <p:cNvPr id="150" name="组合 149"/>
          <p:cNvGrpSpPr/>
          <p:nvPr/>
        </p:nvGrpSpPr>
        <p:grpSpPr>
          <a:xfrm>
            <a:off x="513715" y="3197225"/>
            <a:ext cx="2594610" cy="1479550"/>
            <a:chOff x="14300" y="6754"/>
            <a:chExt cx="4086" cy="2330"/>
          </a:xfrm>
        </p:grpSpPr>
        <p:sp>
          <p:nvSpPr>
            <p:cNvPr id="18" name="矩形: 单圆角 17"/>
            <p:cNvSpPr/>
            <p:nvPr/>
          </p:nvSpPr>
          <p:spPr>
            <a:xfrm>
              <a:off x="14452" y="6754"/>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 name="图片 13">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rcRect l="17159" t="10396" r="16358" b="11315"/>
            <a:stretch>
              <a:fillRect/>
            </a:stretch>
          </p:blipFill>
          <p:spPr>
            <a:xfrm>
              <a:off x="15559" y="7505"/>
              <a:ext cx="1880" cy="1564"/>
            </a:xfrm>
            <a:prstGeom prst="rect">
              <a:avLst/>
            </a:prstGeom>
          </p:spPr>
        </p:pic>
        <p:sp>
          <p:nvSpPr>
            <p:cNvPr id="20" name="矩形: 单圆角 19"/>
            <p:cNvSpPr/>
            <p:nvPr/>
          </p:nvSpPr>
          <p:spPr>
            <a:xfrm>
              <a:off x="14300" y="6875"/>
              <a:ext cx="3941" cy="574"/>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49"/>
            <p:cNvSpPr txBox="1"/>
            <p:nvPr/>
          </p:nvSpPr>
          <p:spPr>
            <a:xfrm>
              <a:off x="14427" y="6857"/>
              <a:ext cx="3849" cy="63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CNC Vision Measuring Systems (Standard Type)</a:t>
              </a:r>
            </a:p>
          </p:txBody>
        </p:sp>
      </p:grpSp>
      <p:grpSp>
        <p:nvGrpSpPr>
          <p:cNvPr id="152" name="组合 151"/>
          <p:cNvGrpSpPr/>
          <p:nvPr/>
        </p:nvGrpSpPr>
        <p:grpSpPr>
          <a:xfrm>
            <a:off x="513715" y="1445895"/>
            <a:ext cx="2595880" cy="1479550"/>
            <a:chOff x="809" y="2277"/>
            <a:chExt cx="4088" cy="2330"/>
          </a:xfrm>
        </p:grpSpPr>
        <p:grpSp>
          <p:nvGrpSpPr>
            <p:cNvPr id="3" name="组合 2"/>
            <p:cNvGrpSpPr/>
            <p:nvPr/>
          </p:nvGrpSpPr>
          <p:grpSpPr>
            <a:xfrm>
              <a:off x="809" y="2277"/>
              <a:ext cx="4088" cy="2330"/>
              <a:chOff x="514019" y="1451408"/>
              <a:chExt cx="2596117" cy="1479565"/>
            </a:xfrm>
          </p:grpSpPr>
          <p:sp>
            <p:nvSpPr>
              <p:cNvPr id="59" name="矩形: 单圆角 5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7" name="组合 66"/>
              <p:cNvGrpSpPr/>
              <p:nvPr/>
            </p:nvGrpSpPr>
            <p:grpSpPr>
              <a:xfrm>
                <a:off x="514019" y="1528153"/>
                <a:ext cx="1940375" cy="384225"/>
                <a:chOff x="514019" y="1528153"/>
                <a:chExt cx="1940375" cy="384225"/>
              </a:xfrm>
            </p:grpSpPr>
            <p:sp>
              <p:nvSpPr>
                <p:cNvPr id="6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5" name="矩形: 单圆角 8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5" name="文本框 49"/>
            <p:cNvSpPr txBox="1"/>
            <p:nvPr/>
          </p:nvSpPr>
          <p:spPr>
            <a:xfrm>
              <a:off x="943" y="2439"/>
              <a:ext cx="2964"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Profile Projectors</a:t>
              </a:r>
            </a:p>
          </p:txBody>
        </p:sp>
        <p:pic>
          <p:nvPicPr>
            <p:cNvPr id="17" name="图片 16">
              <a:hlinkClick r:id="" action="ppaction://noaction"/>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7" y="2968"/>
              <a:ext cx="1017" cy="1566"/>
            </a:xfrm>
            <a:prstGeom prst="rect">
              <a:avLst/>
            </a:prstGeom>
          </p:spPr>
        </p:pic>
      </p:grpSp>
      <p:grpSp>
        <p:nvGrpSpPr>
          <p:cNvPr id="24" name="组合 23"/>
          <p:cNvGrpSpPr/>
          <p:nvPr/>
        </p:nvGrpSpPr>
        <p:grpSpPr>
          <a:xfrm>
            <a:off x="6225540" y="1445895"/>
            <a:ext cx="2595880" cy="1479550"/>
            <a:chOff x="3368900" y="1446032"/>
            <a:chExt cx="2596117" cy="1479565"/>
          </a:xfrm>
        </p:grpSpPr>
        <p:grpSp>
          <p:nvGrpSpPr>
            <p:cNvPr id="25" name="组合 24"/>
            <p:cNvGrpSpPr/>
            <p:nvPr/>
          </p:nvGrpSpPr>
          <p:grpSpPr>
            <a:xfrm>
              <a:off x="3368900" y="1446032"/>
              <a:ext cx="2596117" cy="1479565"/>
              <a:chOff x="514019" y="1451408"/>
              <a:chExt cx="2596117" cy="1479565"/>
            </a:xfrm>
          </p:grpSpPr>
          <p:sp>
            <p:nvSpPr>
              <p:cNvPr id="29" name="矩形: 单圆角 2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0" name="组合 29"/>
              <p:cNvGrpSpPr/>
              <p:nvPr/>
            </p:nvGrpSpPr>
            <p:grpSpPr>
              <a:xfrm>
                <a:off x="514019" y="1528153"/>
                <a:ext cx="2292125" cy="384225"/>
                <a:chOff x="514019" y="1528153"/>
                <a:chExt cx="2292125" cy="384225"/>
              </a:xfrm>
            </p:grpSpPr>
            <p:sp>
              <p:nvSpPr>
                <p:cNvPr id="3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矩形: 单圆角 31"/>
                <p:cNvSpPr/>
                <p:nvPr/>
              </p:nvSpPr>
              <p:spPr>
                <a:xfrm>
                  <a:off x="515929" y="1528153"/>
                  <a:ext cx="229021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26" name="文本框 49"/>
            <p:cNvSpPr txBox="1"/>
            <p:nvPr/>
          </p:nvSpPr>
          <p:spPr>
            <a:xfrm>
              <a:off x="3386928" y="1549410"/>
              <a:ext cx="2235997"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Quick Measurement Systems</a:t>
              </a:r>
            </a:p>
          </p:txBody>
        </p:sp>
      </p:grpSp>
      <p:grpSp>
        <p:nvGrpSpPr>
          <p:cNvPr id="107" name="组合 106"/>
          <p:cNvGrpSpPr/>
          <p:nvPr/>
        </p:nvGrpSpPr>
        <p:grpSpPr>
          <a:xfrm>
            <a:off x="3375025" y="1445895"/>
            <a:ext cx="2595880" cy="1479550"/>
            <a:chOff x="6227883" y="2107981"/>
            <a:chExt cx="2596115" cy="1479565"/>
          </a:xfrm>
        </p:grpSpPr>
        <p:sp>
          <p:nvSpPr>
            <p:cNvPr id="98" name="矩形: 单圆角 97"/>
            <p:cNvSpPr/>
            <p:nvPr/>
          </p:nvSpPr>
          <p:spPr>
            <a:xfrm>
              <a:off x="6326056"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5" name="图片 64"/>
            <p:cNvPicPr>
              <a:picLocks noChangeAspect="1"/>
            </p:cNvPicPr>
            <p:nvPr/>
          </p:nvPicPr>
          <p:blipFill>
            <a:blip r:embed="rId5" cstate="print">
              <a:extLst>
                <a:ext uri="{28A0092B-C50C-407E-A947-70E740481C1C}">
                  <a14:useLocalDpi xmlns:a14="http://schemas.microsoft.com/office/drawing/2010/main" val="0"/>
                </a:ext>
              </a:extLst>
            </a:blip>
            <a:srcRect b="3249"/>
            <a:stretch>
              <a:fillRect/>
            </a:stretch>
          </p:blipFill>
          <p:spPr>
            <a:xfrm>
              <a:off x="6805978" y="2530429"/>
              <a:ext cx="1461273" cy="998672"/>
            </a:xfrm>
            <a:prstGeom prst="rect">
              <a:avLst/>
            </a:prstGeom>
          </p:spPr>
        </p:pic>
        <p:grpSp>
          <p:nvGrpSpPr>
            <p:cNvPr id="99" name="组合 98"/>
            <p:cNvGrpSpPr/>
            <p:nvPr/>
          </p:nvGrpSpPr>
          <p:grpSpPr>
            <a:xfrm>
              <a:off x="6227883" y="2184726"/>
              <a:ext cx="2292123" cy="467607"/>
              <a:chOff x="514021" y="1528153"/>
              <a:chExt cx="2292123" cy="467607"/>
            </a:xfrm>
          </p:grpSpPr>
          <p:sp>
            <p:nvSpPr>
              <p:cNvPr id="100" name="等腰三角形 7"/>
              <p:cNvSpPr/>
              <p:nvPr/>
            </p:nvSpPr>
            <p:spPr>
              <a:xfrm rot="16200000">
                <a:off x="509524" y="189636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1" name="矩形: 单圆角 100"/>
              <p:cNvSpPr/>
              <p:nvPr/>
            </p:nvSpPr>
            <p:spPr>
              <a:xfrm>
                <a:off x="515929" y="1528153"/>
                <a:ext cx="2290215"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96" name="文本框 49"/>
            <p:cNvSpPr txBox="1"/>
            <p:nvPr/>
          </p:nvSpPr>
          <p:spPr>
            <a:xfrm>
              <a:off x="6245909" y="2167716"/>
              <a:ext cx="2497942"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Sheet Metal Vision Measuring Systems</a:t>
              </a:r>
            </a:p>
          </p:txBody>
        </p:sp>
      </p:grpSp>
      <p:pic>
        <p:nvPicPr>
          <p:cNvPr id="6" name="图片 5">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rcRect t="21326" r="50333" b="19176"/>
          <a:stretch>
            <a:fillRect/>
          </a:stretch>
        </p:blipFill>
        <p:spPr>
          <a:xfrm>
            <a:off x="7148195" y="1878330"/>
            <a:ext cx="848995" cy="1017270"/>
          </a:xfrm>
          <a:prstGeom prst="rect">
            <a:avLst/>
          </a:prstGeom>
        </p:spPr>
      </p:pic>
      <p:grpSp>
        <p:nvGrpSpPr>
          <p:cNvPr id="154" name="组合 153"/>
          <p:cNvGrpSpPr/>
          <p:nvPr/>
        </p:nvGrpSpPr>
        <p:grpSpPr>
          <a:xfrm>
            <a:off x="513715" y="4947920"/>
            <a:ext cx="2595880" cy="1479550"/>
            <a:chOff x="514019" y="4948339"/>
            <a:chExt cx="2596117" cy="1479565"/>
          </a:xfrm>
        </p:grpSpPr>
        <p:grpSp>
          <p:nvGrpSpPr>
            <p:cNvPr id="155" name="组合 154"/>
            <p:cNvGrpSpPr/>
            <p:nvPr/>
          </p:nvGrpSpPr>
          <p:grpSpPr>
            <a:xfrm>
              <a:off x="514019" y="4948339"/>
              <a:ext cx="2596117" cy="1479565"/>
              <a:chOff x="514019" y="1451408"/>
              <a:chExt cx="2596117" cy="1479565"/>
            </a:xfrm>
          </p:grpSpPr>
          <p:sp>
            <p:nvSpPr>
              <p:cNvPr id="156" name="矩形: 单圆角 5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57" name="组合 156"/>
              <p:cNvGrpSpPr/>
              <p:nvPr/>
            </p:nvGrpSpPr>
            <p:grpSpPr>
              <a:xfrm>
                <a:off x="514019" y="1528153"/>
                <a:ext cx="2089401" cy="384225"/>
                <a:chOff x="514019" y="1528153"/>
                <a:chExt cx="2089401" cy="384225"/>
              </a:xfrm>
            </p:grpSpPr>
            <p:sp>
              <p:nvSpPr>
                <p:cNvPr id="158"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9" name="矩形: 单圆角 54"/>
                <p:cNvSpPr/>
                <p:nvPr/>
              </p:nvSpPr>
              <p:spPr>
                <a:xfrm>
                  <a:off x="515929" y="1528153"/>
                  <a:ext cx="208749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60" name="文本框 49"/>
            <p:cNvSpPr txBox="1"/>
            <p:nvPr/>
          </p:nvSpPr>
          <p:spPr>
            <a:xfrm>
              <a:off x="598995" y="5056182"/>
              <a:ext cx="1760500"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Standard Glass Scales</a:t>
              </a:r>
            </a:p>
          </p:txBody>
        </p:sp>
        <p:pic>
          <p:nvPicPr>
            <p:cNvPr id="161" name="Picture 4"/>
            <p:cNvPicPr>
              <a:picLocks noChangeAspect="1" noChangeArrowheads="1"/>
            </p:cNvPicPr>
            <p:nvPr/>
          </p:nvPicPr>
          <p:blipFill>
            <a:blip r:embed="rId7" cstate="print"/>
            <a:srcRect/>
            <a:stretch>
              <a:fillRect/>
            </a:stretch>
          </p:blipFill>
          <p:spPr bwMode="auto">
            <a:xfrm>
              <a:off x="1003942" y="5529880"/>
              <a:ext cx="1633855" cy="598805"/>
            </a:xfrm>
            <a:prstGeom prst="rect">
              <a:avLst/>
            </a:prstGeom>
            <a:noFill/>
            <a:ln w="9525">
              <a:noFill/>
              <a:miter lim="800000"/>
              <a:headEnd/>
              <a:tailEnd/>
            </a:ln>
            <a:effectLst/>
          </p:spPr>
        </p:pic>
      </p:grpSp>
      <p:grpSp>
        <p:nvGrpSpPr>
          <p:cNvPr id="162" name="组合 161"/>
          <p:cNvGrpSpPr/>
          <p:nvPr/>
        </p:nvGrpSpPr>
        <p:grpSpPr>
          <a:xfrm>
            <a:off x="6223000" y="3197225"/>
            <a:ext cx="5452110" cy="1479550"/>
            <a:chOff x="6222884" y="3201430"/>
            <a:chExt cx="5451893" cy="1479565"/>
          </a:xfrm>
        </p:grpSpPr>
        <p:grpSp>
          <p:nvGrpSpPr>
            <p:cNvPr id="163" name="组合 162"/>
            <p:cNvGrpSpPr/>
            <p:nvPr/>
          </p:nvGrpSpPr>
          <p:grpSpPr>
            <a:xfrm>
              <a:off x="6222884" y="3201430"/>
              <a:ext cx="2596117" cy="1479565"/>
              <a:chOff x="514019" y="1451408"/>
              <a:chExt cx="2596117" cy="1479565"/>
            </a:xfrm>
          </p:grpSpPr>
          <p:sp>
            <p:nvSpPr>
              <p:cNvPr id="164" name="矩形: 单圆角 11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65" name="组合 164"/>
              <p:cNvGrpSpPr/>
              <p:nvPr/>
            </p:nvGrpSpPr>
            <p:grpSpPr>
              <a:xfrm>
                <a:off x="514019" y="1528153"/>
                <a:ext cx="2282473" cy="384225"/>
                <a:chOff x="514019" y="1528153"/>
                <a:chExt cx="2282473" cy="384225"/>
              </a:xfrm>
            </p:grpSpPr>
            <p:sp>
              <p:nvSpPr>
                <p:cNvPr id="166"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7" name="矩形: 单圆角 122"/>
                <p:cNvSpPr/>
                <p:nvPr/>
              </p:nvSpPr>
              <p:spPr>
                <a:xfrm>
                  <a:off x="515930" y="1528153"/>
                  <a:ext cx="228056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68" name="文本框 49"/>
            <p:cNvSpPr txBox="1"/>
            <p:nvPr/>
          </p:nvSpPr>
          <p:spPr>
            <a:xfrm>
              <a:off x="6307860" y="3302130"/>
              <a:ext cx="2161740"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Vision Measuring </a:t>
              </a:r>
              <a:r>
                <a:rPr lang="en-US" altLang="zh-CN" sz="1000" dirty="0" err="1">
                  <a:solidFill>
                    <a:schemeClr val="tx1">
                      <a:lumMod val="75000"/>
                      <a:lumOff val="25000"/>
                    </a:schemeClr>
                  </a:solidFill>
                  <a:latin typeface="Arial Black" panose="020B0A04020102090204" pitchFamily="34" charset="0"/>
                  <a:cs typeface="Arial" panose="020B0604020202020204" pitchFamily="34" charset="0"/>
                </a:rPr>
                <a:t>Softwares</a:t>
              </a: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169" name="Picture 3"/>
            <p:cNvPicPr>
              <a:picLocks noChangeAspect="1" noChangeArrowheads="1"/>
            </p:cNvPicPr>
            <p:nvPr/>
          </p:nvPicPr>
          <p:blipFill>
            <a:blip r:embed="rId8" cstate="print"/>
            <a:srcRect/>
            <a:stretch>
              <a:fillRect/>
            </a:stretch>
          </p:blipFill>
          <p:spPr bwMode="auto">
            <a:xfrm>
              <a:off x="6786468" y="3751341"/>
              <a:ext cx="1410503" cy="751364"/>
            </a:xfrm>
            <a:prstGeom prst="rect">
              <a:avLst/>
            </a:prstGeom>
            <a:noFill/>
            <a:ln w="9525">
              <a:noFill/>
              <a:miter lim="800000"/>
              <a:headEnd/>
              <a:tailEnd/>
            </a:ln>
            <a:effectLst/>
          </p:spPr>
        </p:pic>
        <p:sp>
          <p:nvSpPr>
            <p:cNvPr id="170" name="矩形: 单圆角 57"/>
            <p:cNvSpPr/>
            <p:nvPr/>
          </p:nvSpPr>
          <p:spPr>
            <a:xfrm>
              <a:off x="9176835" y="320143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1" name="等腰三角形 7"/>
            <p:cNvSpPr/>
            <p:nvPr/>
          </p:nvSpPr>
          <p:spPr>
            <a:xfrm rot="16200000">
              <a:off x="9074164" y="36494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2" name="矩形: 单圆角 61"/>
            <p:cNvSpPr/>
            <p:nvPr/>
          </p:nvSpPr>
          <p:spPr>
            <a:xfrm>
              <a:off x="9080570" y="3278175"/>
              <a:ext cx="2087492" cy="364556"/>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3" name="文本框 49"/>
            <p:cNvSpPr txBox="1"/>
            <p:nvPr/>
          </p:nvSpPr>
          <p:spPr>
            <a:xfrm>
              <a:off x="9161098" y="3266707"/>
              <a:ext cx="1938465" cy="40011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Jig Set For Vision </a:t>
              </a:r>
            </a:p>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Measuring Systems</a:t>
              </a:r>
            </a:p>
          </p:txBody>
        </p:sp>
        <p:pic>
          <p:nvPicPr>
            <p:cNvPr id="174" name="Picture 3" descr="C:\Users\DELL\Desktop\ISY-700-1.png"/>
            <p:cNvPicPr>
              <a:picLocks noChangeAspect="1" noChangeArrowheads="1"/>
            </p:cNvPicPr>
            <p:nvPr/>
          </p:nvPicPr>
          <p:blipFill>
            <a:blip r:embed="rId9" cstate="print"/>
            <a:srcRect l="52356"/>
            <a:stretch>
              <a:fillRect/>
            </a:stretch>
          </p:blipFill>
          <p:spPr bwMode="auto">
            <a:xfrm>
              <a:off x="10524292" y="3841192"/>
              <a:ext cx="923284" cy="661513"/>
            </a:xfrm>
            <a:prstGeom prst="rect">
              <a:avLst/>
            </a:prstGeom>
            <a:noFill/>
          </p:spPr>
        </p:pic>
        <p:pic>
          <p:nvPicPr>
            <p:cNvPr id="175" name="Picture 3" descr="C:\Users\DELL\Desktop\ISY-700-1.png"/>
            <p:cNvPicPr>
              <a:picLocks noChangeAspect="1" noChangeArrowheads="1"/>
            </p:cNvPicPr>
            <p:nvPr/>
          </p:nvPicPr>
          <p:blipFill>
            <a:blip r:embed="rId10" cstate="print"/>
            <a:srcRect r="50000"/>
            <a:stretch>
              <a:fillRect/>
            </a:stretch>
          </p:blipFill>
          <p:spPr bwMode="auto">
            <a:xfrm>
              <a:off x="9432882" y="3865541"/>
              <a:ext cx="864209" cy="590013"/>
            </a:xfrm>
            <a:prstGeom prst="rect">
              <a:avLst/>
            </a:prstGeom>
            <a:noFill/>
          </p:spPr>
        </p:pic>
      </p:grpSp>
      <p:grpSp>
        <p:nvGrpSpPr>
          <p:cNvPr id="184" name="组合 183"/>
          <p:cNvGrpSpPr/>
          <p:nvPr/>
        </p:nvGrpSpPr>
        <p:grpSpPr>
          <a:xfrm>
            <a:off x="3375025" y="3197225"/>
            <a:ext cx="2595880" cy="1479550"/>
            <a:chOff x="3629574" y="5777133"/>
            <a:chExt cx="2596115" cy="1479565"/>
          </a:xfrm>
        </p:grpSpPr>
        <p:grpSp>
          <p:nvGrpSpPr>
            <p:cNvPr id="185" name="组合 184"/>
            <p:cNvGrpSpPr/>
            <p:nvPr/>
          </p:nvGrpSpPr>
          <p:grpSpPr>
            <a:xfrm>
              <a:off x="3629574" y="5777133"/>
              <a:ext cx="2596115" cy="1479565"/>
              <a:chOff x="9078663" y="1450415"/>
              <a:chExt cx="2596115" cy="1479565"/>
            </a:xfrm>
          </p:grpSpPr>
          <p:sp>
            <p:nvSpPr>
              <p:cNvPr id="186" name="矩形: 单圆角 6"/>
              <p:cNvSpPr/>
              <p:nvPr/>
            </p:nvSpPr>
            <p:spPr>
              <a:xfrm>
                <a:off x="9176836" y="145041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87" name="等腰三角形 7"/>
              <p:cNvSpPr/>
              <p:nvPr/>
            </p:nvSpPr>
            <p:spPr>
              <a:xfrm rot="16200000">
                <a:off x="9074166" y="190319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88" name="矩形: 单圆角 11"/>
              <p:cNvSpPr/>
              <p:nvPr/>
            </p:nvSpPr>
            <p:spPr>
              <a:xfrm>
                <a:off x="9080571" y="1527160"/>
                <a:ext cx="2488228"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89" name="文本框 49"/>
              <p:cNvSpPr txBox="1"/>
              <p:nvPr/>
            </p:nvSpPr>
            <p:spPr>
              <a:xfrm>
                <a:off x="9161099" y="1537127"/>
                <a:ext cx="2423437"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CNC Vision Measuring Systems (Advanced Type)</a:t>
                </a:r>
              </a:p>
            </p:txBody>
          </p:sp>
        </p:grpSp>
        <p:pic>
          <p:nvPicPr>
            <p:cNvPr id="190" name="图片 189">
              <a:hlinkClick r:id="" action="ppaction://noaction"/>
            </p:cNvPr>
            <p:cNvPicPr>
              <a:picLocks noChangeAspect="1"/>
            </p:cNvPicPr>
            <p:nvPr/>
          </p:nvPicPr>
          <p:blipFill>
            <a:blip r:embed="rId11" cstate="print">
              <a:extLst>
                <a:ext uri="{28A0092B-C50C-407E-A947-70E740481C1C}">
                  <a14:useLocalDpi xmlns:a14="http://schemas.microsoft.com/office/drawing/2010/main" val="0"/>
                </a:ext>
              </a:extLst>
            </a:blip>
            <a:srcRect t="11306"/>
            <a:stretch>
              <a:fillRect/>
            </a:stretch>
          </p:blipFill>
          <p:spPr>
            <a:xfrm>
              <a:off x="4273273" y="6305023"/>
              <a:ext cx="1294763" cy="930337"/>
            </a:xfrm>
            <a:prstGeom prst="rect">
              <a:avLst/>
            </a:prstGeom>
          </p:spPr>
        </p:pic>
      </p:grpSp>
      <p:pic>
        <p:nvPicPr>
          <p:cNvPr id="2" name="图片 1">
            <a:extLst>
              <a:ext uri="{FF2B5EF4-FFF2-40B4-BE49-F238E27FC236}">
                <a16:creationId xmlns:a16="http://schemas.microsoft.com/office/drawing/2014/main" id="{7722EF76-BCFF-A17B-3B68-F92E5C7956F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898000"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12</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7165337" cy="458587"/>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Cutting Tools Inspection</a:t>
            </a: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01" name="组合 100"/>
          <p:cNvGrpSpPr/>
          <p:nvPr/>
        </p:nvGrpSpPr>
        <p:grpSpPr>
          <a:xfrm>
            <a:off x="513715" y="2108200"/>
            <a:ext cx="11154410" cy="1479550"/>
            <a:chOff x="809" y="2277"/>
            <a:chExt cx="17566" cy="2330"/>
          </a:xfrm>
        </p:grpSpPr>
        <p:grpSp>
          <p:nvGrpSpPr>
            <p:cNvPr id="17" name="组合 16"/>
            <p:cNvGrpSpPr/>
            <p:nvPr/>
          </p:nvGrpSpPr>
          <p:grpSpPr>
            <a:xfrm>
              <a:off x="9791" y="2277"/>
              <a:ext cx="8584" cy="2330"/>
              <a:chOff x="809" y="5035"/>
              <a:chExt cx="8584" cy="2330"/>
            </a:xfrm>
          </p:grpSpPr>
          <p:grpSp>
            <p:nvGrpSpPr>
              <p:cNvPr id="38" name="组合 37"/>
              <p:cNvGrpSpPr/>
              <p:nvPr/>
            </p:nvGrpSpPr>
            <p:grpSpPr>
              <a:xfrm>
                <a:off x="809" y="5035"/>
                <a:ext cx="4088" cy="2330"/>
                <a:chOff x="9078662" y="2107981"/>
                <a:chExt cx="2596116" cy="1479565"/>
              </a:xfrm>
            </p:grpSpPr>
            <p:sp>
              <p:nvSpPr>
                <p:cNvPr id="87" name="矩形: 单圆角 86"/>
                <p:cNvSpPr/>
                <p:nvPr/>
              </p:nvSpPr>
              <p:spPr>
                <a:xfrm>
                  <a:off x="9176836"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9" name="等腰三角形 7"/>
                <p:cNvSpPr/>
                <p:nvPr/>
              </p:nvSpPr>
              <p:spPr>
                <a:xfrm rot="16200000">
                  <a:off x="9074165" y="255598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矩形: 单圆角 89"/>
                <p:cNvSpPr/>
                <p:nvPr/>
              </p:nvSpPr>
              <p:spPr>
                <a:xfrm>
                  <a:off x="9080571" y="2184726"/>
                  <a:ext cx="2511141"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4" name="文本框 49"/>
                <p:cNvSpPr txBox="1"/>
                <p:nvPr/>
              </p:nvSpPr>
              <p:spPr>
                <a:xfrm>
                  <a:off x="9163636" y="2176613"/>
                  <a:ext cx="2511141"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Cutting Tools Vision Measuring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Systems</a:t>
                  </a:r>
                </a:p>
              </p:txBody>
            </p:sp>
            <p:pic>
              <p:nvPicPr>
                <p:cNvPr id="22" name="图片 21">
                  <a:hlinkClick r:id="" action="ppaction://noaction"/>
                </p:cNvPr>
                <p:cNvPicPr>
                  <a:picLocks noChangeAspect="1"/>
                </p:cNvPicPr>
                <p:nvPr/>
              </p:nvPicPr>
              <p:blipFill>
                <a:blip r:embed="rId3"/>
                <a:stretch>
                  <a:fillRect/>
                </a:stretch>
              </p:blipFill>
              <p:spPr>
                <a:xfrm>
                  <a:off x="9453281" y="2635532"/>
                  <a:ext cx="1914698" cy="824047"/>
                </a:xfrm>
                <a:prstGeom prst="rect">
                  <a:avLst/>
                </a:prstGeom>
              </p:spPr>
            </p:pic>
          </p:grpSp>
          <p:grpSp>
            <p:nvGrpSpPr>
              <p:cNvPr id="108" name="组合 107"/>
              <p:cNvGrpSpPr/>
              <p:nvPr/>
            </p:nvGrpSpPr>
            <p:grpSpPr>
              <a:xfrm>
                <a:off x="5305" y="5035"/>
                <a:ext cx="4088" cy="2330"/>
                <a:chOff x="3368901" y="4288629"/>
                <a:chExt cx="2596116" cy="1479565"/>
              </a:xfrm>
            </p:grpSpPr>
            <p:sp>
              <p:nvSpPr>
                <p:cNvPr id="13" name="矩形: 单圆角 12"/>
                <p:cNvSpPr/>
                <p:nvPr/>
              </p:nvSpPr>
              <p:spPr>
                <a:xfrm>
                  <a:off x="3467075" y="428862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等腰三角形 7"/>
                <p:cNvSpPr/>
                <p:nvPr/>
              </p:nvSpPr>
              <p:spPr>
                <a:xfrm rot="16200000">
                  <a:off x="3364404" y="465988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单圆角 15"/>
                <p:cNvSpPr/>
                <p:nvPr/>
              </p:nvSpPr>
              <p:spPr>
                <a:xfrm>
                  <a:off x="3370810" y="4365374"/>
                  <a:ext cx="196491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文本框 49"/>
                <p:cNvSpPr txBox="1"/>
                <p:nvPr/>
              </p:nvSpPr>
              <p:spPr>
                <a:xfrm>
                  <a:off x="3451338" y="4397911"/>
                  <a:ext cx="1884386"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Tool </a:t>
                  </a:r>
                  <a:r>
                    <a:rPr lang="en-US" altLang="zh-CN" sz="1000" dirty="0" err="1">
                      <a:solidFill>
                        <a:schemeClr val="tx1">
                          <a:lumMod val="75000"/>
                          <a:lumOff val="25000"/>
                        </a:schemeClr>
                      </a:solidFill>
                      <a:latin typeface="Arial Black" panose="020B0A04020102090204" pitchFamily="34" charset="0"/>
                      <a:cs typeface="Arial" panose="020B0604020202020204" pitchFamily="34" charset="0"/>
                    </a:rPr>
                    <a:t>Presetter</a:t>
                  </a: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16826" y="4907308"/>
                  <a:ext cx="1020770" cy="768077"/>
                </a:xfrm>
                <a:prstGeom prst="rect">
                  <a:avLst/>
                </a:prstGeom>
              </p:spPr>
            </p:pic>
          </p:grpSp>
        </p:grpSp>
        <p:grpSp>
          <p:nvGrpSpPr>
            <p:cNvPr id="3" name="组合 2"/>
            <p:cNvGrpSpPr/>
            <p:nvPr/>
          </p:nvGrpSpPr>
          <p:grpSpPr>
            <a:xfrm>
              <a:off x="809" y="2277"/>
              <a:ext cx="4088" cy="2330"/>
              <a:chOff x="514019" y="1451408"/>
              <a:chExt cx="2596117" cy="1479565"/>
            </a:xfrm>
          </p:grpSpPr>
          <p:sp>
            <p:nvSpPr>
              <p:cNvPr id="59" name="矩形: 单圆角 5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7" name="组合 66"/>
              <p:cNvGrpSpPr/>
              <p:nvPr/>
            </p:nvGrpSpPr>
            <p:grpSpPr>
              <a:xfrm>
                <a:off x="514019" y="1528153"/>
                <a:ext cx="1940375" cy="384225"/>
                <a:chOff x="514019" y="1528153"/>
                <a:chExt cx="1940375" cy="384225"/>
              </a:xfrm>
            </p:grpSpPr>
            <p:sp>
              <p:nvSpPr>
                <p:cNvPr id="6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5" name="矩形: 单圆角 8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5" name="文本框 49"/>
            <p:cNvSpPr txBox="1"/>
            <p:nvPr/>
          </p:nvSpPr>
          <p:spPr>
            <a:xfrm>
              <a:off x="943" y="2440"/>
              <a:ext cx="2964"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Tool </a:t>
              </a:r>
              <a:r>
                <a:rPr lang="en-US" altLang="zh-CN" sz="1000" dirty="0" err="1">
                  <a:solidFill>
                    <a:schemeClr val="tx1">
                      <a:lumMod val="75000"/>
                      <a:lumOff val="25000"/>
                    </a:schemeClr>
                  </a:solidFill>
                  <a:latin typeface="Arial Black" panose="020B0A04020102090204" pitchFamily="34" charset="0"/>
                  <a:cs typeface="Arial" panose="020B0604020202020204" pitchFamily="34" charset="0"/>
                </a:rPr>
                <a:t>Presetters</a:t>
              </a: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10" name="图片 9">
              <a:hlinkClick r:id="" action="ppaction://noaction"/>
            </p:cNvPr>
            <p:cNvPicPr>
              <a:picLocks noChangeAspect="1"/>
            </p:cNvPicPr>
            <p:nvPr/>
          </p:nvPicPr>
          <p:blipFill>
            <a:blip r:embed="rId5"/>
            <a:stretch>
              <a:fillRect/>
            </a:stretch>
          </p:blipFill>
          <p:spPr>
            <a:xfrm>
              <a:off x="2162" y="2914"/>
              <a:ext cx="1402" cy="1686"/>
            </a:xfrm>
            <a:prstGeom prst="rect">
              <a:avLst/>
            </a:prstGeom>
          </p:spPr>
        </p:pic>
        <p:grpSp>
          <p:nvGrpSpPr>
            <p:cNvPr id="26" name="组合 25"/>
            <p:cNvGrpSpPr/>
            <p:nvPr/>
          </p:nvGrpSpPr>
          <p:grpSpPr>
            <a:xfrm>
              <a:off x="5301" y="2277"/>
              <a:ext cx="4088" cy="2328"/>
              <a:chOff x="5301" y="2277"/>
              <a:chExt cx="4088" cy="2328"/>
            </a:xfrm>
          </p:grpSpPr>
          <p:sp>
            <p:nvSpPr>
              <p:cNvPr id="32" name="矩形: 单圆角 31"/>
              <p:cNvSpPr/>
              <p:nvPr/>
            </p:nvSpPr>
            <p:spPr>
              <a:xfrm>
                <a:off x="5455" y="2277"/>
                <a:ext cx="3934" cy="2329"/>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29" name="图片 28">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rcRect l="9845" t="6907" r="13687" b="10512"/>
              <a:stretch>
                <a:fillRect/>
              </a:stretch>
            </p:blipFill>
            <p:spPr>
              <a:xfrm>
                <a:off x="6312" y="3035"/>
                <a:ext cx="2063" cy="1523"/>
              </a:xfrm>
              <a:prstGeom prst="rect">
                <a:avLst/>
              </a:prstGeom>
            </p:spPr>
          </p:pic>
          <p:grpSp>
            <p:nvGrpSpPr>
              <p:cNvPr id="33" name="组合 32"/>
              <p:cNvGrpSpPr/>
              <p:nvPr/>
            </p:nvGrpSpPr>
            <p:grpSpPr>
              <a:xfrm>
                <a:off x="5301" y="2398"/>
                <a:ext cx="3576" cy="757"/>
                <a:chOff x="514021" y="1528153"/>
                <a:chExt cx="2270637" cy="480917"/>
              </a:xfrm>
            </p:grpSpPr>
            <p:sp>
              <p:nvSpPr>
                <p:cNvPr id="34" name="等腰三角形 7"/>
                <p:cNvSpPr/>
                <p:nvPr/>
              </p:nvSpPr>
              <p:spPr>
                <a:xfrm rot="16200000">
                  <a:off x="509524" y="190967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5" name="矩形: 单圆角 34"/>
                <p:cNvSpPr/>
                <p:nvPr/>
              </p:nvSpPr>
              <p:spPr>
                <a:xfrm>
                  <a:off x="515929" y="1528153"/>
                  <a:ext cx="2268729"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31" name="文本框 49"/>
              <p:cNvSpPr txBox="1"/>
              <p:nvPr/>
            </p:nvSpPr>
            <p:spPr>
              <a:xfrm>
                <a:off x="5434" y="2392"/>
                <a:ext cx="3222" cy="63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Dual-display Cutting Tools Microscope</a:t>
                </a:r>
              </a:p>
            </p:txBody>
          </p:sp>
        </p:grpSp>
      </p:grpSp>
      <p:grpSp>
        <p:nvGrpSpPr>
          <p:cNvPr id="100" name="组合 99"/>
          <p:cNvGrpSpPr/>
          <p:nvPr/>
        </p:nvGrpSpPr>
        <p:grpSpPr>
          <a:xfrm>
            <a:off x="513715" y="4288155"/>
            <a:ext cx="8299450" cy="1479550"/>
            <a:chOff x="809" y="5035"/>
            <a:chExt cx="13070" cy="2330"/>
          </a:xfrm>
        </p:grpSpPr>
        <p:grpSp>
          <p:nvGrpSpPr>
            <p:cNvPr id="109" name="组合 108"/>
            <p:cNvGrpSpPr/>
            <p:nvPr/>
          </p:nvGrpSpPr>
          <p:grpSpPr>
            <a:xfrm>
              <a:off x="9791" y="5035"/>
              <a:ext cx="4088" cy="2330"/>
              <a:chOff x="9078664" y="4288629"/>
              <a:chExt cx="2596114" cy="1479565"/>
            </a:xfrm>
          </p:grpSpPr>
          <p:sp>
            <p:nvSpPr>
              <p:cNvPr id="21" name="矩形: 单圆角 20"/>
              <p:cNvSpPr/>
              <p:nvPr/>
            </p:nvSpPr>
            <p:spPr>
              <a:xfrm>
                <a:off x="9176836" y="428862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等腰三角形 7"/>
              <p:cNvSpPr/>
              <p:nvPr/>
            </p:nvSpPr>
            <p:spPr>
              <a:xfrm rot="16200000">
                <a:off x="9074167" y="473116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8" name="图片 27"/>
              <p:cNvPicPr>
                <a:picLocks noChangeAspect="1"/>
              </p:cNvPicPr>
              <p:nvPr/>
            </p:nvPicPr>
            <p:blipFill>
              <a:blip r:embed="rId7"/>
              <a:stretch>
                <a:fillRect/>
              </a:stretch>
            </p:blipFill>
            <p:spPr>
              <a:xfrm>
                <a:off x="9901440" y="4767424"/>
                <a:ext cx="995774" cy="981511"/>
              </a:xfrm>
              <a:prstGeom prst="rect">
                <a:avLst/>
              </a:prstGeom>
            </p:spPr>
          </p:pic>
          <p:sp>
            <p:nvSpPr>
              <p:cNvPr id="24" name="矩形: 单圆角 23"/>
              <p:cNvSpPr/>
              <p:nvPr/>
            </p:nvSpPr>
            <p:spPr>
              <a:xfrm>
                <a:off x="9080571" y="4365374"/>
                <a:ext cx="1964914"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文本框 49"/>
              <p:cNvSpPr txBox="1"/>
              <p:nvPr/>
            </p:nvSpPr>
            <p:spPr>
              <a:xfrm>
                <a:off x="9161099" y="4367315"/>
                <a:ext cx="1887658"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Shank Taper Inspection Instruments</a:t>
                </a:r>
              </a:p>
            </p:txBody>
          </p:sp>
        </p:grpSp>
        <p:grpSp>
          <p:nvGrpSpPr>
            <p:cNvPr id="30" name="组合 29"/>
            <p:cNvGrpSpPr/>
            <p:nvPr/>
          </p:nvGrpSpPr>
          <p:grpSpPr>
            <a:xfrm>
              <a:off x="809" y="5035"/>
              <a:ext cx="8594" cy="2330"/>
              <a:chOff x="9791" y="5035"/>
              <a:chExt cx="8594" cy="2330"/>
            </a:xfrm>
          </p:grpSpPr>
          <p:grpSp>
            <p:nvGrpSpPr>
              <p:cNvPr id="12" name="组合 11"/>
              <p:cNvGrpSpPr/>
              <p:nvPr/>
            </p:nvGrpSpPr>
            <p:grpSpPr>
              <a:xfrm>
                <a:off x="14297" y="5035"/>
                <a:ext cx="4088" cy="2330"/>
                <a:chOff x="666420" y="4441029"/>
                <a:chExt cx="2596116" cy="1479565"/>
              </a:xfrm>
            </p:grpSpPr>
            <p:sp>
              <p:nvSpPr>
                <p:cNvPr id="2" name="矩形: 单圆角 1"/>
                <p:cNvSpPr/>
                <p:nvPr/>
              </p:nvSpPr>
              <p:spPr>
                <a:xfrm>
                  <a:off x="764594" y="444102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等腰三角形 7"/>
                <p:cNvSpPr/>
                <p:nvPr/>
              </p:nvSpPr>
              <p:spPr>
                <a:xfrm rot="16200000">
                  <a:off x="661923" y="481228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单圆角 7"/>
                <p:cNvSpPr/>
                <p:nvPr/>
              </p:nvSpPr>
              <p:spPr>
                <a:xfrm>
                  <a:off x="668329" y="4517774"/>
                  <a:ext cx="196491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框 49"/>
                <p:cNvSpPr txBox="1"/>
                <p:nvPr/>
              </p:nvSpPr>
              <p:spPr>
                <a:xfrm>
                  <a:off x="748857" y="4550311"/>
                  <a:ext cx="1884386"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Shank Runout Testers</a:t>
                  </a:r>
                </a:p>
              </p:txBody>
            </p:sp>
            <p:pic>
              <p:nvPicPr>
                <p:cNvPr id="11" name="图片 10"/>
                <p:cNvPicPr>
                  <a:picLocks noChangeAspect="1"/>
                </p:cNvPicPr>
                <p:nvPr/>
              </p:nvPicPr>
              <p:blipFill>
                <a:blip r:embed="rId8"/>
                <a:stretch>
                  <a:fillRect/>
                </a:stretch>
              </p:blipFill>
              <p:spPr>
                <a:xfrm>
                  <a:off x="1085381" y="4884537"/>
                  <a:ext cx="1710258" cy="963832"/>
                </a:xfrm>
                <a:prstGeom prst="rect">
                  <a:avLst/>
                </a:prstGeom>
              </p:spPr>
            </p:pic>
          </p:grpSp>
          <p:grpSp>
            <p:nvGrpSpPr>
              <p:cNvPr id="42" name="组合 41"/>
              <p:cNvGrpSpPr/>
              <p:nvPr/>
            </p:nvGrpSpPr>
            <p:grpSpPr>
              <a:xfrm>
                <a:off x="9791" y="5035"/>
                <a:ext cx="4088" cy="2329"/>
                <a:chOff x="598997" y="5515443"/>
                <a:chExt cx="2596115" cy="1478712"/>
              </a:xfrm>
            </p:grpSpPr>
            <p:grpSp>
              <p:nvGrpSpPr>
                <p:cNvPr id="43" name="组合 42"/>
                <p:cNvGrpSpPr/>
                <p:nvPr/>
              </p:nvGrpSpPr>
              <p:grpSpPr>
                <a:xfrm>
                  <a:off x="598997" y="5515443"/>
                  <a:ext cx="2596115" cy="1478712"/>
                  <a:chOff x="514021" y="4288290"/>
                  <a:chExt cx="2596115" cy="1478712"/>
                </a:xfrm>
              </p:grpSpPr>
              <p:grpSp>
                <p:nvGrpSpPr>
                  <p:cNvPr id="45" name="组合 44"/>
                  <p:cNvGrpSpPr/>
                  <p:nvPr/>
                </p:nvGrpSpPr>
                <p:grpSpPr>
                  <a:xfrm>
                    <a:off x="514021" y="4288290"/>
                    <a:ext cx="2596115" cy="1478712"/>
                    <a:chOff x="514021" y="1451408"/>
                    <a:chExt cx="2596115" cy="1478712"/>
                  </a:xfrm>
                </p:grpSpPr>
                <p:sp>
                  <p:nvSpPr>
                    <p:cNvPr id="51" name="矩形: 单圆角 50"/>
                    <p:cNvSpPr/>
                    <p:nvPr/>
                  </p:nvSpPr>
                  <p:spPr>
                    <a:xfrm>
                      <a:off x="612194" y="1451408"/>
                      <a:ext cx="2497942" cy="1478712"/>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2" name="组合 51"/>
                    <p:cNvGrpSpPr/>
                    <p:nvPr/>
                  </p:nvGrpSpPr>
                  <p:grpSpPr>
                    <a:xfrm>
                      <a:off x="514021" y="1528153"/>
                      <a:ext cx="2362181" cy="477623"/>
                      <a:chOff x="514021" y="1528153"/>
                      <a:chExt cx="2362181" cy="477623"/>
                    </a:xfrm>
                  </p:grpSpPr>
                  <p:sp>
                    <p:nvSpPr>
                      <p:cNvPr id="53" name="等腰三角形 7"/>
                      <p:cNvSpPr/>
                      <p:nvPr/>
                    </p:nvSpPr>
                    <p:spPr>
                      <a:xfrm rot="16200000">
                        <a:off x="509524" y="190638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4" name="矩形: 单圆角 53"/>
                      <p:cNvSpPr/>
                      <p:nvPr/>
                    </p:nvSpPr>
                    <p:spPr>
                      <a:xfrm>
                        <a:off x="515929" y="1528153"/>
                        <a:ext cx="2360273"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0" name="文本框 49"/>
                  <p:cNvSpPr txBox="1"/>
                  <p:nvPr/>
                </p:nvSpPr>
                <p:spPr>
                  <a:xfrm>
                    <a:off x="598994" y="4360853"/>
                    <a:ext cx="2379626" cy="400110"/>
                  </a:xfrm>
                  <a:prstGeom prst="rect">
                    <a:avLst/>
                  </a:prstGeom>
                  <a:noFill/>
                </p:spPr>
                <p:txBody>
                  <a:bodyPr wrap="square" rtlCol="0">
                    <a:spAutoFit/>
                  </a:bodyPr>
                  <a:lstStyle>
                    <a:defPPr>
                      <a:defRPr lang="zh-CN"/>
                    </a:defPPr>
                    <a:lvl1pPr>
                      <a:spcBef>
                        <a:spcPts val="300"/>
                      </a:spcBef>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Laser Measuring Instrument For Tool Diameter/Runout</a:t>
                    </a:r>
                  </a:p>
                </p:txBody>
              </p:sp>
            </p:grpSp>
            <p:pic>
              <p:nvPicPr>
                <p:cNvPr id="44" name="图片 43"/>
                <p:cNvPicPr>
                  <a:picLocks noChangeAspect="1"/>
                </p:cNvPicPr>
                <p:nvPr/>
              </p:nvPicPr>
              <p:blipFill>
                <a:blip r:embed="rId9" cstate="print">
                  <a:extLst>
                    <a:ext uri="{28A0092B-C50C-407E-A947-70E740481C1C}">
                      <a14:useLocalDpi xmlns:a14="http://schemas.microsoft.com/office/drawing/2010/main" val="0"/>
                    </a:ext>
                  </a:extLst>
                </a:blip>
                <a:srcRect l="4983" t="8056" r="7510" b="10139"/>
                <a:stretch>
                  <a:fillRect/>
                </a:stretch>
              </p:blipFill>
              <p:spPr>
                <a:xfrm>
                  <a:off x="1353214" y="6035030"/>
                  <a:ext cx="1051545" cy="944656"/>
                </a:xfrm>
                <a:prstGeom prst="rect">
                  <a:avLst/>
                </a:prstGeom>
              </p:spPr>
            </p:pic>
          </p:grpSp>
        </p:grpSp>
      </p:grpSp>
      <p:pic>
        <p:nvPicPr>
          <p:cNvPr id="5" name="图片 4">
            <a:extLst>
              <a:ext uri="{FF2B5EF4-FFF2-40B4-BE49-F238E27FC236}">
                <a16:creationId xmlns:a16="http://schemas.microsoft.com/office/drawing/2014/main" id="{1E6F6A12-576C-ECF5-44F0-FA78CF9EF9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13</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6796612" cy="459869"/>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Microscopes,  Magnifiers (P1)</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81" name="组合 80"/>
          <p:cNvGrpSpPr/>
          <p:nvPr/>
        </p:nvGrpSpPr>
        <p:grpSpPr>
          <a:xfrm>
            <a:off x="6223779" y="1445895"/>
            <a:ext cx="2596116" cy="1479565"/>
            <a:chOff x="517530" y="1446032"/>
            <a:chExt cx="2596116" cy="1479565"/>
          </a:xfrm>
        </p:grpSpPr>
        <p:sp>
          <p:nvSpPr>
            <p:cNvPr id="22" name="矩形: 单圆角 21"/>
            <p:cNvSpPr/>
            <p:nvPr/>
          </p:nvSpPr>
          <p:spPr>
            <a:xfrm>
              <a:off x="615704"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2" name="图片 71">
              <a:hlinkClick r:id="" action="ppaction://noaction"/>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333" y="1900404"/>
              <a:ext cx="1345493" cy="973712"/>
            </a:xfrm>
            <a:prstGeom prst="rect">
              <a:avLst/>
            </a:prstGeom>
          </p:spPr>
        </p:pic>
        <p:grpSp>
          <p:nvGrpSpPr>
            <p:cNvPr id="23" name="组合 22"/>
            <p:cNvGrpSpPr/>
            <p:nvPr/>
          </p:nvGrpSpPr>
          <p:grpSpPr>
            <a:xfrm>
              <a:off x="517530" y="1522777"/>
              <a:ext cx="2166035" cy="466868"/>
              <a:chOff x="514020" y="1528153"/>
              <a:chExt cx="2166035" cy="466868"/>
            </a:xfrm>
          </p:grpSpPr>
          <p:sp>
            <p:nvSpPr>
              <p:cNvPr id="24" name="等腰三角形 7"/>
              <p:cNvSpPr/>
              <p:nvPr/>
            </p:nvSpPr>
            <p:spPr>
              <a:xfrm rot="16200000">
                <a:off x="509523" y="189562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单圆角 24"/>
              <p:cNvSpPr/>
              <p:nvPr/>
            </p:nvSpPr>
            <p:spPr>
              <a:xfrm>
                <a:off x="515929" y="1528153"/>
                <a:ext cx="2164126" cy="35821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1" name="文本框 49"/>
            <p:cNvSpPr txBox="1"/>
            <p:nvPr/>
          </p:nvSpPr>
          <p:spPr>
            <a:xfrm>
              <a:off x="599967" y="1504604"/>
              <a:ext cx="1984483"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Large Depth Of Field 3D </a:t>
              </a:r>
            </a:p>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Measuring Microscopes</a:t>
              </a:r>
            </a:p>
          </p:txBody>
        </p:sp>
      </p:grpSp>
      <p:grpSp>
        <p:nvGrpSpPr>
          <p:cNvPr id="5218" name="组合 5217"/>
          <p:cNvGrpSpPr/>
          <p:nvPr/>
        </p:nvGrpSpPr>
        <p:grpSpPr>
          <a:xfrm>
            <a:off x="9080500" y="1445895"/>
            <a:ext cx="2723588" cy="1479565"/>
            <a:chOff x="6223779" y="3173305"/>
            <a:chExt cx="2723588" cy="1479565"/>
          </a:xfrm>
        </p:grpSpPr>
        <p:grpSp>
          <p:nvGrpSpPr>
            <p:cNvPr id="50" name="组合 49"/>
            <p:cNvGrpSpPr/>
            <p:nvPr/>
          </p:nvGrpSpPr>
          <p:grpSpPr>
            <a:xfrm>
              <a:off x="6223779" y="3173305"/>
              <a:ext cx="2723588" cy="1479565"/>
              <a:chOff x="6223779" y="2107981"/>
              <a:chExt cx="2723588" cy="1479565"/>
            </a:xfrm>
          </p:grpSpPr>
          <p:grpSp>
            <p:nvGrpSpPr>
              <p:cNvPr id="18" name="组合 17"/>
              <p:cNvGrpSpPr/>
              <p:nvPr/>
            </p:nvGrpSpPr>
            <p:grpSpPr>
              <a:xfrm>
                <a:off x="6223779" y="2107981"/>
                <a:ext cx="2596117" cy="1479565"/>
                <a:chOff x="514019" y="1451408"/>
                <a:chExt cx="2596117" cy="1479565"/>
              </a:xfrm>
            </p:grpSpPr>
            <p:sp>
              <p:nvSpPr>
                <p:cNvPr id="31" name="矩形: 单圆角 3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2" name="组合 31"/>
                <p:cNvGrpSpPr/>
                <p:nvPr/>
              </p:nvGrpSpPr>
              <p:grpSpPr>
                <a:xfrm>
                  <a:off x="514019" y="1528153"/>
                  <a:ext cx="2573898" cy="384225"/>
                  <a:chOff x="514019" y="1528153"/>
                  <a:chExt cx="2573898" cy="384225"/>
                </a:xfrm>
              </p:grpSpPr>
              <p:sp>
                <p:nvSpPr>
                  <p:cNvPr id="3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nvSpPr>
                <p:spPr>
                  <a:xfrm>
                    <a:off x="515929" y="1528153"/>
                    <a:ext cx="257198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 name="文本框 49"/>
              <p:cNvSpPr txBox="1"/>
              <p:nvPr/>
            </p:nvSpPr>
            <p:spPr>
              <a:xfrm>
                <a:off x="6307908" y="2208980"/>
                <a:ext cx="2639459"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Universal Toolmaker Microscope</a:t>
                </a:r>
              </a:p>
            </p:txBody>
          </p:sp>
        </p:grpSp>
        <p:pic>
          <p:nvPicPr>
            <p:cNvPr id="119" name="图片 118"/>
            <p:cNvPicPr>
              <a:picLocks noChangeAspect="1"/>
            </p:cNvPicPr>
            <p:nvPr/>
          </p:nvPicPr>
          <p:blipFill>
            <a:blip r:embed="rId3" cstate="print">
              <a:extLst>
                <a:ext uri="{28A0092B-C50C-407E-A947-70E740481C1C}">
                  <a14:useLocalDpi xmlns:a14="http://schemas.microsoft.com/office/drawing/2010/main" val="0"/>
                </a:ext>
              </a:extLst>
            </a:blip>
            <a:srcRect t="17245" b="4193"/>
            <a:stretch>
              <a:fillRect/>
            </a:stretch>
          </p:blipFill>
          <p:spPr>
            <a:xfrm>
              <a:off x="6739248" y="3688889"/>
              <a:ext cx="1577054" cy="895098"/>
            </a:xfrm>
            <a:prstGeom prst="rect">
              <a:avLst/>
            </a:prstGeom>
          </p:spPr>
        </p:pic>
      </p:grpSp>
      <p:grpSp>
        <p:nvGrpSpPr>
          <p:cNvPr id="152" name="组合 151"/>
          <p:cNvGrpSpPr/>
          <p:nvPr/>
        </p:nvGrpSpPr>
        <p:grpSpPr>
          <a:xfrm>
            <a:off x="515620" y="1445895"/>
            <a:ext cx="2595880" cy="1479550"/>
            <a:chOff x="812" y="2277"/>
            <a:chExt cx="4088" cy="2330"/>
          </a:xfrm>
        </p:grpSpPr>
        <p:grpSp>
          <p:nvGrpSpPr>
            <p:cNvPr id="52" name="组合 51"/>
            <p:cNvGrpSpPr/>
            <p:nvPr/>
          </p:nvGrpSpPr>
          <p:grpSpPr>
            <a:xfrm>
              <a:off x="812" y="2277"/>
              <a:ext cx="4088" cy="2330"/>
              <a:chOff x="515622" y="1446032"/>
              <a:chExt cx="2596115" cy="1479565"/>
            </a:xfrm>
          </p:grpSpPr>
          <p:grpSp>
            <p:nvGrpSpPr>
              <p:cNvPr id="60" name="组合 59"/>
              <p:cNvGrpSpPr/>
              <p:nvPr/>
            </p:nvGrpSpPr>
            <p:grpSpPr>
              <a:xfrm>
                <a:off x="515622" y="1446032"/>
                <a:ext cx="2596115" cy="1479565"/>
                <a:chOff x="514021" y="1451408"/>
                <a:chExt cx="2596115" cy="1479565"/>
              </a:xfrm>
            </p:grpSpPr>
            <p:sp>
              <p:nvSpPr>
                <p:cNvPr id="62" name="矩形: 单圆角 6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3" name="组合 62"/>
                <p:cNvGrpSpPr/>
                <p:nvPr/>
              </p:nvGrpSpPr>
              <p:grpSpPr>
                <a:xfrm>
                  <a:off x="514021" y="1528153"/>
                  <a:ext cx="2027553" cy="480446"/>
                  <a:chOff x="514021" y="1528153"/>
                  <a:chExt cx="2027553" cy="480446"/>
                </a:xfrm>
              </p:grpSpPr>
              <p:sp>
                <p:nvSpPr>
                  <p:cNvPr id="73" name="等腰三角形 7"/>
                  <p:cNvSpPr/>
                  <p:nvPr/>
                </p:nvSpPr>
                <p:spPr>
                  <a:xfrm rot="16200000">
                    <a:off x="509524" y="190920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矩形: 单圆角 89"/>
                  <p:cNvSpPr/>
                  <p:nvPr/>
                </p:nvSpPr>
                <p:spPr>
                  <a:xfrm>
                    <a:off x="515929" y="1528153"/>
                    <a:ext cx="202564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61" name="文本框 49"/>
              <p:cNvSpPr txBox="1"/>
              <p:nvPr/>
            </p:nvSpPr>
            <p:spPr>
              <a:xfrm>
                <a:off x="600595" y="1527981"/>
                <a:ext cx="1989025" cy="72148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White Light Interference Measuring Microscope</a:t>
                </a:r>
              </a:p>
            </p:txBody>
          </p:sp>
        </p:grpSp>
        <p:pic>
          <p:nvPicPr>
            <p:cNvPr id="58" name="图片 57">
              <a:hlinkClick r:id="" action="ppaction://noaction"/>
            </p:cNvPr>
            <p:cNvPicPr>
              <a:picLocks noChangeAspect="1"/>
            </p:cNvPicPr>
            <p:nvPr/>
          </p:nvPicPr>
          <p:blipFill>
            <a:blip r:embed="rId4"/>
            <a:stretch>
              <a:fillRect/>
            </a:stretch>
          </p:blipFill>
          <p:spPr>
            <a:xfrm>
              <a:off x="1408" y="3075"/>
              <a:ext cx="3050" cy="1465"/>
            </a:xfrm>
            <a:prstGeom prst="rect">
              <a:avLst/>
            </a:prstGeom>
          </p:spPr>
        </p:pic>
      </p:grpSp>
      <p:grpSp>
        <p:nvGrpSpPr>
          <p:cNvPr id="91" name="组合 90"/>
          <p:cNvGrpSpPr/>
          <p:nvPr/>
        </p:nvGrpSpPr>
        <p:grpSpPr>
          <a:xfrm>
            <a:off x="3370501" y="1445895"/>
            <a:ext cx="2596117" cy="1479565"/>
            <a:chOff x="1015128" y="314122"/>
            <a:chExt cx="2596117" cy="1479565"/>
          </a:xfrm>
        </p:grpSpPr>
        <p:grpSp>
          <p:nvGrpSpPr>
            <p:cNvPr id="92" name="组合 91"/>
            <p:cNvGrpSpPr/>
            <p:nvPr/>
          </p:nvGrpSpPr>
          <p:grpSpPr>
            <a:xfrm>
              <a:off x="1015128" y="314122"/>
              <a:ext cx="2596117" cy="1479565"/>
              <a:chOff x="515620" y="1446032"/>
              <a:chExt cx="2596117" cy="1479565"/>
            </a:xfrm>
          </p:grpSpPr>
          <p:grpSp>
            <p:nvGrpSpPr>
              <p:cNvPr id="95" name="组合 94"/>
              <p:cNvGrpSpPr/>
              <p:nvPr/>
            </p:nvGrpSpPr>
            <p:grpSpPr>
              <a:xfrm>
                <a:off x="515620" y="1446032"/>
                <a:ext cx="2596117" cy="1479565"/>
                <a:chOff x="514019" y="1451408"/>
                <a:chExt cx="2596117" cy="1479565"/>
              </a:xfrm>
            </p:grpSpPr>
            <p:sp>
              <p:nvSpPr>
                <p:cNvPr id="97" name="矩形: 单圆角 9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8" name="组合 97"/>
                <p:cNvGrpSpPr/>
                <p:nvPr/>
              </p:nvGrpSpPr>
              <p:grpSpPr>
                <a:xfrm>
                  <a:off x="514019" y="1528153"/>
                  <a:ext cx="2465636" cy="384225"/>
                  <a:chOff x="514019" y="1528153"/>
                  <a:chExt cx="2465636" cy="384225"/>
                </a:xfrm>
              </p:grpSpPr>
              <p:sp>
                <p:nvSpPr>
                  <p:cNvPr id="11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 name="矩形: 单圆角 112"/>
                  <p:cNvSpPr/>
                  <p:nvPr/>
                </p:nvSpPr>
                <p:spPr>
                  <a:xfrm>
                    <a:off x="515929" y="1528153"/>
                    <a:ext cx="246372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96" name="文本框 49"/>
              <p:cNvSpPr txBox="1"/>
              <p:nvPr/>
            </p:nvSpPr>
            <p:spPr>
              <a:xfrm>
                <a:off x="600595" y="1550902"/>
                <a:ext cx="2321544"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Areal Confocal 3D Microscope</a:t>
                </a:r>
              </a:p>
            </p:txBody>
          </p:sp>
        </p:grpSp>
        <p:pic>
          <p:nvPicPr>
            <p:cNvPr id="93" name="图片 92">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rcRect l="7351" t="9373" r="12479" b="14167"/>
            <a:stretch>
              <a:fillRect/>
            </a:stretch>
          </p:blipFill>
          <p:spPr>
            <a:xfrm>
              <a:off x="1691125" y="758067"/>
              <a:ext cx="1236333" cy="993455"/>
            </a:xfrm>
            <a:prstGeom prst="rect">
              <a:avLst/>
            </a:prstGeom>
          </p:spPr>
        </p:pic>
      </p:grpSp>
      <p:grpSp>
        <p:nvGrpSpPr>
          <p:cNvPr id="3" name="组合 2"/>
          <p:cNvGrpSpPr/>
          <p:nvPr/>
        </p:nvGrpSpPr>
        <p:grpSpPr>
          <a:xfrm>
            <a:off x="515620" y="3200400"/>
            <a:ext cx="2595880" cy="1479550"/>
            <a:chOff x="14300" y="7792"/>
            <a:chExt cx="4088" cy="2330"/>
          </a:xfrm>
        </p:grpSpPr>
        <p:sp>
          <p:nvSpPr>
            <p:cNvPr id="5195" name="矩形: 单圆角 5194"/>
            <p:cNvSpPr/>
            <p:nvPr/>
          </p:nvSpPr>
          <p:spPr>
            <a:xfrm>
              <a:off x="14454" y="7792"/>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192" name="图片 5191">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rcRect t="11326" b="7631"/>
            <a:stretch>
              <a:fillRect/>
            </a:stretch>
          </p:blipFill>
          <p:spPr>
            <a:xfrm>
              <a:off x="15748" y="8525"/>
              <a:ext cx="1292" cy="1570"/>
            </a:xfrm>
            <a:prstGeom prst="rect">
              <a:avLst/>
            </a:prstGeom>
          </p:spPr>
        </p:pic>
        <p:grpSp>
          <p:nvGrpSpPr>
            <p:cNvPr id="5196" name="组合 5195"/>
            <p:cNvGrpSpPr/>
            <p:nvPr/>
          </p:nvGrpSpPr>
          <p:grpSpPr>
            <a:xfrm>
              <a:off x="14300" y="7913"/>
              <a:ext cx="3735" cy="753"/>
              <a:chOff x="514021" y="1528153"/>
              <a:chExt cx="2371961" cy="478292"/>
            </a:xfrm>
          </p:grpSpPr>
          <p:sp>
            <p:nvSpPr>
              <p:cNvPr id="5197" name="等腰三角形 7"/>
              <p:cNvSpPr/>
              <p:nvPr/>
            </p:nvSpPr>
            <p:spPr>
              <a:xfrm rot="16200000">
                <a:off x="509524" y="19070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98" name="矩形: 单圆角 5197"/>
              <p:cNvSpPr/>
              <p:nvPr/>
            </p:nvSpPr>
            <p:spPr>
              <a:xfrm>
                <a:off x="515929" y="1528153"/>
                <a:ext cx="2370053"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194" name="文本框 49"/>
            <p:cNvSpPr txBox="1"/>
            <p:nvPr/>
          </p:nvSpPr>
          <p:spPr>
            <a:xfrm>
              <a:off x="14433" y="7903"/>
              <a:ext cx="3472" cy="630"/>
            </a:xfrm>
            <a:prstGeom prst="rect">
              <a:avLst/>
            </a:prstGeom>
            <a:noFill/>
          </p:spPr>
          <p:txBody>
            <a:bodyPr wrap="square" rtlCol="0">
              <a:spAutoFit/>
            </a:bodyPr>
            <a:lstStyle>
              <a:defPPr>
                <a:defRPr lang="zh-CN"/>
              </a:defPPr>
              <a:lvl1pPr>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Motorized Zoom Microscope (Basic Type)</a:t>
              </a:r>
              <a:endParaRPr lang="zh-CN" altLang="en-US" dirty="0"/>
            </a:p>
          </p:txBody>
        </p:sp>
      </p:grpSp>
      <p:grpSp>
        <p:nvGrpSpPr>
          <p:cNvPr id="153" name="组合 152"/>
          <p:cNvGrpSpPr/>
          <p:nvPr/>
        </p:nvGrpSpPr>
        <p:grpSpPr>
          <a:xfrm>
            <a:off x="3368675" y="3200400"/>
            <a:ext cx="8305800" cy="1479550"/>
            <a:chOff x="5305" y="3320"/>
            <a:chExt cx="13080" cy="2330"/>
          </a:xfrm>
        </p:grpSpPr>
        <p:grpSp>
          <p:nvGrpSpPr>
            <p:cNvPr id="154" name="组合 153"/>
            <p:cNvGrpSpPr/>
            <p:nvPr/>
          </p:nvGrpSpPr>
          <p:grpSpPr>
            <a:xfrm>
              <a:off x="5305" y="3320"/>
              <a:ext cx="4088" cy="2330"/>
              <a:chOff x="-814849" y="3810839"/>
              <a:chExt cx="2596115" cy="1479565"/>
            </a:xfrm>
          </p:grpSpPr>
          <p:grpSp>
            <p:nvGrpSpPr>
              <p:cNvPr id="155" name="组合 154"/>
              <p:cNvGrpSpPr/>
              <p:nvPr/>
            </p:nvGrpSpPr>
            <p:grpSpPr>
              <a:xfrm>
                <a:off x="-814849" y="3810839"/>
                <a:ext cx="2596115" cy="1479565"/>
                <a:chOff x="11755863" y="4288290"/>
                <a:chExt cx="2596115" cy="1479565"/>
              </a:xfrm>
            </p:grpSpPr>
            <p:grpSp>
              <p:nvGrpSpPr>
                <p:cNvPr id="156" name="组合 155"/>
                <p:cNvGrpSpPr/>
                <p:nvPr/>
              </p:nvGrpSpPr>
              <p:grpSpPr>
                <a:xfrm>
                  <a:off x="11755863" y="4288290"/>
                  <a:ext cx="2596115" cy="1479565"/>
                  <a:chOff x="514021" y="1451408"/>
                  <a:chExt cx="2596115" cy="1479565"/>
                </a:xfrm>
              </p:grpSpPr>
              <p:sp>
                <p:nvSpPr>
                  <p:cNvPr id="157" name="矩形: 单圆角 8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58" name="组合 157"/>
                  <p:cNvGrpSpPr/>
                  <p:nvPr/>
                </p:nvGrpSpPr>
                <p:grpSpPr>
                  <a:xfrm>
                    <a:off x="514021" y="1528153"/>
                    <a:ext cx="2431884" cy="462463"/>
                    <a:chOff x="514021" y="1528153"/>
                    <a:chExt cx="2431884" cy="462463"/>
                  </a:xfrm>
                </p:grpSpPr>
                <p:sp>
                  <p:nvSpPr>
                    <p:cNvPr id="159" name="等腰三角形 7"/>
                    <p:cNvSpPr/>
                    <p:nvPr/>
                  </p:nvSpPr>
                  <p:spPr>
                    <a:xfrm rot="16200000">
                      <a:off x="509524" y="189122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60" name="矩形: 单圆角 84"/>
                    <p:cNvSpPr/>
                    <p:nvPr/>
                  </p:nvSpPr>
                  <p:spPr>
                    <a:xfrm>
                      <a:off x="515929" y="1528153"/>
                      <a:ext cx="2429976" cy="35821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61" name="文本框 49"/>
                <p:cNvSpPr txBox="1"/>
                <p:nvPr/>
              </p:nvSpPr>
              <p:spPr>
                <a:xfrm>
                  <a:off x="11840837" y="4354364"/>
                  <a:ext cx="2488920"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Low-Magnification High-Definition Stereo Microscopes</a:t>
                  </a:r>
                </a:p>
              </p:txBody>
            </p:sp>
          </p:grpSp>
          <p:pic>
            <p:nvPicPr>
              <p:cNvPr id="162" name="图片 16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042" y="4309397"/>
                <a:ext cx="732483" cy="895135"/>
              </a:xfrm>
              <a:prstGeom prst="rect">
                <a:avLst/>
              </a:prstGeom>
            </p:spPr>
          </p:pic>
        </p:grpSp>
        <p:grpSp>
          <p:nvGrpSpPr>
            <p:cNvPr id="163" name="组合 162"/>
            <p:cNvGrpSpPr/>
            <p:nvPr/>
          </p:nvGrpSpPr>
          <p:grpSpPr>
            <a:xfrm>
              <a:off x="9801" y="3320"/>
              <a:ext cx="4088" cy="2330"/>
              <a:chOff x="3372102" y="4872667"/>
              <a:chExt cx="2596115" cy="1479565"/>
            </a:xfrm>
          </p:grpSpPr>
          <p:grpSp>
            <p:nvGrpSpPr>
              <p:cNvPr id="164" name="组合 163"/>
              <p:cNvGrpSpPr/>
              <p:nvPr/>
            </p:nvGrpSpPr>
            <p:grpSpPr>
              <a:xfrm>
                <a:off x="3372102" y="4872667"/>
                <a:ext cx="2596115" cy="1479565"/>
                <a:chOff x="9078663" y="2107981"/>
                <a:chExt cx="2596115" cy="1479565"/>
              </a:xfrm>
            </p:grpSpPr>
            <p:sp>
              <p:nvSpPr>
                <p:cNvPr id="165" name="矩形: 单圆角 97"/>
                <p:cNvSpPr/>
                <p:nvPr/>
              </p:nvSpPr>
              <p:spPr>
                <a:xfrm>
                  <a:off x="9176836"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6" name="等腰三角形 7"/>
                <p:cNvSpPr/>
                <p:nvPr/>
              </p:nvSpPr>
              <p:spPr>
                <a:xfrm rot="16200000">
                  <a:off x="9074166" y="247924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7" name="矩形: 单圆角 103"/>
                <p:cNvSpPr/>
                <p:nvPr/>
              </p:nvSpPr>
              <p:spPr>
                <a:xfrm>
                  <a:off x="9080571" y="2184726"/>
                  <a:ext cx="2152579" cy="29001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8" name="文本框 49"/>
                <p:cNvSpPr txBox="1"/>
                <p:nvPr/>
              </p:nvSpPr>
              <p:spPr>
                <a:xfrm>
                  <a:off x="9161099" y="2212031"/>
                  <a:ext cx="2072051"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Metallurgical Microscopes</a:t>
                  </a:r>
                </a:p>
              </p:txBody>
            </p:sp>
          </p:grpSp>
          <p:pic>
            <p:nvPicPr>
              <p:cNvPr id="169" name="图片 16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5354" y="5365015"/>
                <a:ext cx="1281379" cy="937551"/>
              </a:xfrm>
              <a:prstGeom prst="rect">
                <a:avLst/>
              </a:prstGeom>
            </p:spPr>
          </p:pic>
        </p:grpSp>
        <p:grpSp>
          <p:nvGrpSpPr>
            <p:cNvPr id="170" name="组合 169"/>
            <p:cNvGrpSpPr/>
            <p:nvPr/>
          </p:nvGrpSpPr>
          <p:grpSpPr>
            <a:xfrm>
              <a:off x="14297" y="3320"/>
              <a:ext cx="4088" cy="2330"/>
              <a:chOff x="14297" y="3320"/>
              <a:chExt cx="4088" cy="2330"/>
            </a:xfrm>
          </p:grpSpPr>
          <p:sp>
            <p:nvSpPr>
              <p:cNvPr id="1031" name="矩形: 单圆角 1030"/>
              <p:cNvSpPr/>
              <p:nvPr/>
            </p:nvSpPr>
            <p:spPr>
              <a:xfrm>
                <a:off x="14451" y="3320"/>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024" name="Picture 2" descr="C:\Users\DELL\Desktop\5108.png">
                <a:hlinkClick r:id="" action="ppaction://noaction"/>
              </p:cNvPr>
              <p:cNvPicPr>
                <a:picLocks noChangeAspect="1" noChangeArrowheads="1"/>
              </p:cNvPicPr>
              <p:nvPr/>
            </p:nvPicPr>
            <p:blipFill>
              <a:blip r:embed="rId9" cstate="print"/>
              <a:srcRect/>
              <a:stretch>
                <a:fillRect/>
              </a:stretch>
            </p:blipFill>
            <p:spPr bwMode="auto">
              <a:xfrm>
                <a:off x="15781" y="4110"/>
                <a:ext cx="1043" cy="1508"/>
              </a:xfrm>
              <a:prstGeom prst="rect">
                <a:avLst/>
              </a:prstGeom>
              <a:noFill/>
            </p:spPr>
          </p:pic>
          <p:grpSp>
            <p:nvGrpSpPr>
              <p:cNvPr id="1032" name="组合 1031"/>
              <p:cNvGrpSpPr/>
              <p:nvPr/>
            </p:nvGrpSpPr>
            <p:grpSpPr>
              <a:xfrm>
                <a:off x="14297" y="3441"/>
                <a:ext cx="3311" cy="754"/>
                <a:chOff x="514020" y="1528153"/>
                <a:chExt cx="2102675" cy="478753"/>
              </a:xfrm>
            </p:grpSpPr>
            <p:sp>
              <p:nvSpPr>
                <p:cNvPr id="1033" name="等腰三角形 7"/>
                <p:cNvSpPr/>
                <p:nvPr/>
              </p:nvSpPr>
              <p:spPr>
                <a:xfrm rot="16200000">
                  <a:off x="509523" y="190751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34" name="矩形: 单圆角 1033"/>
                <p:cNvSpPr/>
                <p:nvPr/>
              </p:nvSpPr>
              <p:spPr>
                <a:xfrm>
                  <a:off x="515929" y="1528153"/>
                  <a:ext cx="2100766"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030" name="文本框 49"/>
              <p:cNvSpPr txBox="1"/>
              <p:nvPr/>
            </p:nvSpPr>
            <p:spPr>
              <a:xfrm>
                <a:off x="14430" y="3449"/>
                <a:ext cx="3805" cy="630"/>
              </a:xfrm>
              <a:prstGeom prst="rect">
                <a:avLst/>
              </a:prstGeom>
              <a:noFill/>
            </p:spPr>
            <p:txBody>
              <a:bodyPr wrap="square" rtlCol="0">
                <a:spAutoFit/>
              </a:bodyPr>
              <a:lstStyle>
                <a:defPPr>
                  <a:defRPr lang="zh-CN"/>
                </a:defPPr>
                <a:lvl1pPr>
                  <a:spcBef>
                    <a:spcPts val="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Metallurgical Microscopes (Advanced Type)</a:t>
                </a:r>
              </a:p>
            </p:txBody>
          </p:sp>
        </p:grpSp>
      </p:grpSp>
      <p:grpSp>
        <p:nvGrpSpPr>
          <p:cNvPr id="179" name="组合 178"/>
          <p:cNvGrpSpPr/>
          <p:nvPr/>
        </p:nvGrpSpPr>
        <p:grpSpPr>
          <a:xfrm>
            <a:off x="513715" y="4947920"/>
            <a:ext cx="2595880" cy="1479550"/>
            <a:chOff x="9078663" y="3200995"/>
            <a:chExt cx="2596115" cy="1479565"/>
          </a:xfrm>
        </p:grpSpPr>
        <p:sp>
          <p:nvSpPr>
            <p:cNvPr id="180" name="矩形: 单圆角 99"/>
            <p:cNvSpPr/>
            <p:nvPr/>
          </p:nvSpPr>
          <p:spPr>
            <a:xfrm>
              <a:off x="9176836" y="320099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1" name="等腰三角形 7"/>
            <p:cNvSpPr/>
            <p:nvPr/>
          </p:nvSpPr>
          <p:spPr>
            <a:xfrm rot="16200000">
              <a:off x="9074166" y="357225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2" name="矩形: 单圆角 101"/>
            <p:cNvSpPr/>
            <p:nvPr/>
          </p:nvSpPr>
          <p:spPr>
            <a:xfrm>
              <a:off x="9080571" y="3277740"/>
              <a:ext cx="2152579" cy="29001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3" name="文本框 49"/>
            <p:cNvSpPr txBox="1"/>
            <p:nvPr/>
          </p:nvSpPr>
          <p:spPr>
            <a:xfrm>
              <a:off x="9161099" y="3305045"/>
              <a:ext cx="2072051"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Zoom Stereo Microscopes</a:t>
              </a:r>
            </a:p>
          </p:txBody>
        </p:sp>
        <p:pic>
          <p:nvPicPr>
            <p:cNvPr id="184" name="图片 183"/>
            <p:cNvPicPr>
              <a:picLocks noChangeAspect="1"/>
            </p:cNvPicPr>
            <p:nvPr/>
          </p:nvPicPr>
          <p:blipFill>
            <a:blip r:embed="rId10"/>
            <a:stretch>
              <a:fillRect/>
            </a:stretch>
          </p:blipFill>
          <p:spPr>
            <a:xfrm>
              <a:off x="9946722" y="3671651"/>
              <a:ext cx="788392" cy="980937"/>
            </a:xfrm>
            <a:prstGeom prst="rect">
              <a:avLst/>
            </a:prstGeom>
          </p:spPr>
        </p:pic>
      </p:grpSp>
      <p:grpSp>
        <p:nvGrpSpPr>
          <p:cNvPr id="185" name="组合 184"/>
          <p:cNvGrpSpPr/>
          <p:nvPr/>
        </p:nvGrpSpPr>
        <p:grpSpPr>
          <a:xfrm>
            <a:off x="3368675" y="4947920"/>
            <a:ext cx="5431790" cy="1479550"/>
            <a:chOff x="9831" y="7792"/>
            <a:chExt cx="8554" cy="2330"/>
          </a:xfrm>
        </p:grpSpPr>
        <p:grpSp>
          <p:nvGrpSpPr>
            <p:cNvPr id="172" name="组合 171"/>
            <p:cNvGrpSpPr/>
            <p:nvPr/>
          </p:nvGrpSpPr>
          <p:grpSpPr>
            <a:xfrm>
              <a:off x="9831" y="7792"/>
              <a:ext cx="4088" cy="2330"/>
              <a:chOff x="9078663" y="4872667"/>
              <a:chExt cx="2596115" cy="1479565"/>
            </a:xfrm>
          </p:grpSpPr>
          <p:sp>
            <p:nvSpPr>
              <p:cNvPr id="173" name="矩形: 单圆角 25"/>
              <p:cNvSpPr/>
              <p:nvPr/>
            </p:nvSpPr>
            <p:spPr>
              <a:xfrm>
                <a:off x="9176836" y="4872667"/>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74" name="Picture 11">
                <a:hlinkClick r:id="" action="ppaction://noaction"/>
              </p:cNvPr>
              <p:cNvPicPr>
                <a:picLocks noChangeAspect="1" noChangeArrowheads="1"/>
              </p:cNvPicPr>
              <p:nvPr/>
            </p:nvPicPr>
            <p:blipFill>
              <a:blip r:embed="rId11" cstate="print"/>
              <a:srcRect/>
              <a:stretch>
                <a:fillRect/>
              </a:stretch>
            </p:blipFill>
            <p:spPr bwMode="auto">
              <a:xfrm>
                <a:off x="9873714" y="5431883"/>
                <a:ext cx="955946" cy="762425"/>
              </a:xfrm>
              <a:prstGeom prst="rect">
                <a:avLst/>
              </a:prstGeom>
              <a:noFill/>
              <a:ln w="9525">
                <a:noFill/>
                <a:miter lim="800000"/>
                <a:headEnd/>
                <a:tailEnd/>
              </a:ln>
              <a:effectLst/>
            </p:spPr>
          </p:pic>
          <p:grpSp>
            <p:nvGrpSpPr>
              <p:cNvPr id="175" name="组合 174"/>
              <p:cNvGrpSpPr/>
              <p:nvPr/>
            </p:nvGrpSpPr>
            <p:grpSpPr>
              <a:xfrm>
                <a:off x="9078663" y="4949412"/>
                <a:ext cx="2593896" cy="391016"/>
                <a:chOff x="514021" y="1528153"/>
                <a:chExt cx="2593896" cy="391016"/>
              </a:xfrm>
            </p:grpSpPr>
            <p:sp>
              <p:nvSpPr>
                <p:cNvPr id="176" name="等腰三角形 7"/>
                <p:cNvSpPr/>
                <p:nvPr/>
              </p:nvSpPr>
              <p:spPr>
                <a:xfrm rot="16200000">
                  <a:off x="509524" y="181977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7" name="矩形: 单圆角 30"/>
                <p:cNvSpPr/>
                <p:nvPr/>
              </p:nvSpPr>
              <p:spPr>
                <a:xfrm>
                  <a:off x="515929" y="1528153"/>
                  <a:ext cx="259198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8" name="文本框 49"/>
              <p:cNvSpPr txBox="1"/>
              <p:nvPr/>
            </p:nvSpPr>
            <p:spPr>
              <a:xfrm>
                <a:off x="9161945" y="4973666"/>
                <a:ext cx="2497942"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Digital Cameras For Microscopes</a:t>
                </a:r>
              </a:p>
            </p:txBody>
          </p:sp>
        </p:grpSp>
        <p:grpSp>
          <p:nvGrpSpPr>
            <p:cNvPr id="1036" name="组合 1035"/>
            <p:cNvGrpSpPr/>
            <p:nvPr/>
          </p:nvGrpSpPr>
          <p:grpSpPr>
            <a:xfrm>
              <a:off x="14297" y="7792"/>
              <a:ext cx="4088" cy="2330"/>
              <a:chOff x="9078662" y="4872667"/>
              <a:chExt cx="2596116" cy="1479565"/>
            </a:xfrm>
          </p:grpSpPr>
          <p:grpSp>
            <p:nvGrpSpPr>
              <p:cNvPr id="1037" name="组合 1036"/>
              <p:cNvGrpSpPr/>
              <p:nvPr/>
            </p:nvGrpSpPr>
            <p:grpSpPr>
              <a:xfrm>
                <a:off x="9078662" y="4872667"/>
                <a:ext cx="2596116" cy="1479565"/>
                <a:chOff x="6223781" y="4872667"/>
                <a:chExt cx="2596116" cy="1479565"/>
              </a:xfrm>
            </p:grpSpPr>
            <p:sp>
              <p:nvSpPr>
                <p:cNvPr id="1039" name="矩形: 单圆角 1038"/>
                <p:cNvSpPr/>
                <p:nvPr/>
              </p:nvSpPr>
              <p:spPr>
                <a:xfrm>
                  <a:off x="6321955" y="4872667"/>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40" name="组合 1039"/>
                <p:cNvGrpSpPr/>
                <p:nvPr/>
              </p:nvGrpSpPr>
              <p:grpSpPr>
                <a:xfrm>
                  <a:off x="6223781" y="4949412"/>
                  <a:ext cx="2593897" cy="400575"/>
                  <a:chOff x="514020" y="1528153"/>
                  <a:chExt cx="2593897" cy="400575"/>
                </a:xfrm>
              </p:grpSpPr>
              <p:sp>
                <p:nvSpPr>
                  <p:cNvPr id="1042" name="等腰三角形 7"/>
                  <p:cNvSpPr/>
                  <p:nvPr/>
                </p:nvSpPr>
                <p:spPr>
                  <a:xfrm rot="16200000">
                    <a:off x="509523" y="182933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3" name="矩形: 单圆角 1042"/>
                  <p:cNvSpPr/>
                  <p:nvPr/>
                </p:nvSpPr>
                <p:spPr>
                  <a:xfrm>
                    <a:off x="515929" y="1528153"/>
                    <a:ext cx="259198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41" name="文本框 49"/>
                <p:cNvSpPr txBox="1"/>
                <p:nvPr/>
              </p:nvSpPr>
              <p:spPr>
                <a:xfrm>
                  <a:off x="6307910" y="4973666"/>
                  <a:ext cx="2497942"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Metallurgical Analysis </a:t>
                  </a:r>
                  <a:r>
                    <a:rPr lang="en-US" altLang="zh-CN" sz="1000" dirty="0" err="1">
                      <a:solidFill>
                        <a:schemeClr val="tx1">
                          <a:lumMod val="75000"/>
                          <a:lumOff val="25000"/>
                        </a:schemeClr>
                      </a:solidFill>
                      <a:latin typeface="Arial Black" panose="020B0A04020102090204" pitchFamily="34" charset="0"/>
                      <a:cs typeface="Arial" panose="020B0604020202020204" pitchFamily="34" charset="0"/>
                    </a:rPr>
                    <a:t>Softwares</a:t>
                  </a: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1038" name="Picture 7"/>
              <p:cNvPicPr>
                <a:picLocks noChangeAspect="1" noChangeArrowheads="1"/>
              </p:cNvPicPr>
              <p:nvPr/>
            </p:nvPicPr>
            <p:blipFill>
              <a:blip r:embed="rId12" cstate="print"/>
              <a:srcRect/>
              <a:stretch>
                <a:fillRect/>
              </a:stretch>
            </p:blipFill>
            <p:spPr bwMode="auto">
              <a:xfrm>
                <a:off x="9613150" y="5399036"/>
                <a:ext cx="1620000" cy="868949"/>
              </a:xfrm>
              <a:prstGeom prst="rect">
                <a:avLst/>
              </a:prstGeom>
              <a:noFill/>
              <a:ln w="9525">
                <a:noFill/>
                <a:miter lim="800000"/>
                <a:headEnd/>
                <a:tailEnd/>
              </a:ln>
              <a:effectLst/>
            </p:spPr>
          </p:pic>
        </p:grpSp>
      </p:grpSp>
      <p:grpSp>
        <p:nvGrpSpPr>
          <p:cNvPr id="186" name="组合 185"/>
          <p:cNvGrpSpPr/>
          <p:nvPr/>
        </p:nvGrpSpPr>
        <p:grpSpPr>
          <a:xfrm>
            <a:off x="9078595" y="4947920"/>
            <a:ext cx="2595880" cy="1479550"/>
            <a:chOff x="571883" y="2107981"/>
            <a:chExt cx="2596115" cy="1479565"/>
          </a:xfrm>
        </p:grpSpPr>
        <p:sp>
          <p:nvSpPr>
            <p:cNvPr id="187" name="矩形: 单圆角 29"/>
            <p:cNvSpPr/>
            <p:nvPr/>
          </p:nvSpPr>
          <p:spPr>
            <a:xfrm>
              <a:off x="670056"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88" name="图片 187">
              <a:hlinkClick r:id="" action="ppaction://noaction"/>
            </p:cNvPr>
            <p:cNvPicPr>
              <a:picLocks noChangeAspect="1"/>
            </p:cNvPicPr>
            <p:nvPr/>
          </p:nvPicPr>
          <p:blipFill>
            <a:blip r:embed="rId13" cstate="print">
              <a:extLst>
                <a:ext uri="{28A0092B-C50C-407E-A947-70E740481C1C}">
                  <a14:useLocalDpi xmlns:a14="http://schemas.microsoft.com/office/drawing/2010/main" val="0"/>
                </a:ext>
              </a:extLst>
            </a:blip>
            <a:srcRect b="5557"/>
            <a:stretch>
              <a:fillRect/>
            </a:stretch>
          </p:blipFill>
          <p:spPr>
            <a:xfrm>
              <a:off x="1401829" y="2554185"/>
              <a:ext cx="795751" cy="1012473"/>
            </a:xfrm>
            <a:prstGeom prst="rect">
              <a:avLst/>
            </a:prstGeom>
          </p:spPr>
        </p:pic>
        <p:grpSp>
          <p:nvGrpSpPr>
            <p:cNvPr id="189" name="组合 188"/>
            <p:cNvGrpSpPr/>
            <p:nvPr/>
          </p:nvGrpSpPr>
          <p:grpSpPr>
            <a:xfrm>
              <a:off x="571883" y="2184726"/>
              <a:ext cx="1940373" cy="479677"/>
              <a:chOff x="514021" y="1528153"/>
              <a:chExt cx="1940373" cy="479677"/>
            </a:xfrm>
          </p:grpSpPr>
          <p:sp>
            <p:nvSpPr>
              <p:cNvPr id="190" name="等腰三角形 7"/>
              <p:cNvSpPr/>
              <p:nvPr/>
            </p:nvSpPr>
            <p:spPr>
              <a:xfrm rot="16200000">
                <a:off x="509524" y="19084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91" name="矩形: 单圆角 32"/>
              <p:cNvSpPr/>
              <p:nvPr/>
            </p:nvSpPr>
            <p:spPr>
              <a:xfrm>
                <a:off x="515929" y="1528153"/>
                <a:ext cx="193846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92" name="文本框 49"/>
            <p:cNvSpPr txBox="1"/>
            <p:nvPr/>
          </p:nvSpPr>
          <p:spPr>
            <a:xfrm>
              <a:off x="654319" y="2180406"/>
              <a:ext cx="1900403" cy="400110"/>
            </a:xfrm>
            <a:prstGeom prst="rect">
              <a:avLst/>
            </a:prstGeom>
            <a:noFill/>
          </p:spPr>
          <p:txBody>
            <a:bodyPr wrap="square" rtlCol="0">
              <a:spAutoFit/>
            </a:bodyPr>
            <a:lstStyle>
              <a:defPPr>
                <a:defRPr lang="zh-CN"/>
              </a:defPPr>
              <a:lvl1pPr>
                <a:spcBef>
                  <a:spcPts val="300"/>
                </a:spcBef>
                <a:defRPr sz="1200">
                  <a:solidFill>
                    <a:schemeClr val="tx1">
                      <a:lumMod val="75000"/>
                      <a:lumOff val="25000"/>
                    </a:schemeClr>
                  </a:solidFill>
                  <a:latin typeface="思源黑体 CN Bold" panose="020B0800000000000000" pitchFamily="34" charset="-122"/>
                  <a:ea typeface="思源黑体 CN Bold" panose="020B0800000000000000" pitchFamily="34" charset="-122"/>
                </a:defRPr>
              </a:lvl1pPr>
            </a:lstStyle>
            <a:p>
              <a:r>
                <a:rPr lang="en-US" altLang="zh-CN" sz="1000" dirty="0">
                  <a:latin typeface="Arial Black" panose="020B0A04020102090204" pitchFamily="34" charset="0"/>
                  <a:ea typeface="+mn-ea"/>
                  <a:cs typeface="Arial" panose="020B0604020202020204" pitchFamily="34" charset="0"/>
                </a:rPr>
                <a:t>Digital Depth Measuring Microscope</a:t>
              </a:r>
            </a:p>
          </p:txBody>
        </p:sp>
      </p:grpSp>
      <p:pic>
        <p:nvPicPr>
          <p:cNvPr id="5" name="图片 4">
            <a:extLst>
              <a:ext uri="{FF2B5EF4-FFF2-40B4-BE49-F238E27FC236}">
                <a16:creationId xmlns:a16="http://schemas.microsoft.com/office/drawing/2014/main" id="{22A1D4C7-6C3A-9728-A049-CFE86C0A930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6796612" cy="457200"/>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Microscopes,  Magnifiers (P2)</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9"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13</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75" name="组合 74"/>
          <p:cNvGrpSpPr/>
          <p:nvPr/>
        </p:nvGrpSpPr>
        <p:grpSpPr>
          <a:xfrm>
            <a:off x="513715" y="4288155"/>
            <a:ext cx="2595880" cy="1479550"/>
            <a:chOff x="6211870" y="4288290"/>
            <a:chExt cx="2596117" cy="1479565"/>
          </a:xfrm>
        </p:grpSpPr>
        <p:grpSp>
          <p:nvGrpSpPr>
            <p:cNvPr id="17" name="组合 16"/>
            <p:cNvGrpSpPr/>
            <p:nvPr/>
          </p:nvGrpSpPr>
          <p:grpSpPr>
            <a:xfrm>
              <a:off x="6211870" y="4288290"/>
              <a:ext cx="2596117" cy="1479565"/>
              <a:chOff x="514019" y="1451408"/>
              <a:chExt cx="2596117" cy="1479565"/>
            </a:xfrm>
          </p:grpSpPr>
          <p:sp>
            <p:nvSpPr>
              <p:cNvPr id="22" name="矩形: 单圆角 2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3" name="组合 22"/>
              <p:cNvGrpSpPr/>
              <p:nvPr/>
            </p:nvGrpSpPr>
            <p:grpSpPr>
              <a:xfrm>
                <a:off x="514019" y="1528153"/>
                <a:ext cx="1940375" cy="384225"/>
                <a:chOff x="514019" y="1528153"/>
                <a:chExt cx="1940375" cy="384225"/>
              </a:xfrm>
            </p:grpSpPr>
            <p:sp>
              <p:nvSpPr>
                <p:cNvPr id="2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单圆角 24"/>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9" name="文本框 49"/>
            <p:cNvSpPr txBox="1"/>
            <p:nvPr/>
          </p:nvSpPr>
          <p:spPr>
            <a:xfrm>
              <a:off x="6296000" y="4394049"/>
              <a:ext cx="2359429"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Telescoping Pick-up</a:t>
              </a:r>
            </a:p>
          </p:txBody>
        </p:sp>
        <p:pic>
          <p:nvPicPr>
            <p:cNvPr id="21" name="图片 20"/>
            <p:cNvPicPr>
              <a:picLocks noChangeAspect="1"/>
            </p:cNvPicPr>
            <p:nvPr/>
          </p:nvPicPr>
          <p:blipFill>
            <a:blip r:embed="rId2"/>
            <a:stretch>
              <a:fillRect/>
            </a:stretch>
          </p:blipFill>
          <p:spPr>
            <a:xfrm>
              <a:off x="6716542" y="4802301"/>
              <a:ext cx="1597601" cy="900187"/>
            </a:xfrm>
            <a:prstGeom prst="rect">
              <a:avLst/>
            </a:prstGeom>
          </p:spPr>
        </p:pic>
      </p:grpSp>
      <p:grpSp>
        <p:nvGrpSpPr>
          <p:cNvPr id="249" name="组合 248"/>
          <p:cNvGrpSpPr/>
          <p:nvPr/>
        </p:nvGrpSpPr>
        <p:grpSpPr>
          <a:xfrm>
            <a:off x="513715" y="2108200"/>
            <a:ext cx="11151870" cy="1479550"/>
            <a:chOff x="809" y="3320"/>
            <a:chExt cx="17562" cy="2330"/>
          </a:xfrm>
        </p:grpSpPr>
        <p:grpSp>
          <p:nvGrpSpPr>
            <p:cNvPr id="197" name="组合 196"/>
            <p:cNvGrpSpPr/>
            <p:nvPr/>
          </p:nvGrpSpPr>
          <p:grpSpPr>
            <a:xfrm>
              <a:off x="14287" y="3320"/>
              <a:ext cx="4085" cy="2330"/>
              <a:chOff x="5290" y="6753"/>
              <a:chExt cx="4085" cy="2330"/>
            </a:xfrm>
          </p:grpSpPr>
          <p:sp>
            <p:nvSpPr>
              <p:cNvPr id="35" name="矩形: 单圆角 34"/>
              <p:cNvSpPr/>
              <p:nvPr/>
            </p:nvSpPr>
            <p:spPr>
              <a:xfrm>
                <a:off x="5441" y="6753"/>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矩形: 单圆角 37"/>
              <p:cNvSpPr/>
              <p:nvPr/>
            </p:nvSpPr>
            <p:spPr>
              <a:xfrm>
                <a:off x="5290" y="6874"/>
                <a:ext cx="3934"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49"/>
              <p:cNvSpPr txBox="1"/>
              <p:nvPr/>
            </p:nvSpPr>
            <p:spPr>
              <a:xfrm>
                <a:off x="5420" y="6920"/>
                <a:ext cx="3955" cy="388"/>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Telescoping Inspection Mirrors</a:t>
                </a:r>
              </a:p>
            </p:txBody>
          </p:sp>
          <p:pic>
            <p:nvPicPr>
              <p:cNvPr id="5" name="图片 4"/>
              <p:cNvPicPr>
                <a:picLocks noChangeAspect="1"/>
              </p:cNvPicPr>
              <p:nvPr/>
            </p:nvPicPr>
            <p:blipFill>
              <a:blip r:embed="rId3"/>
              <a:stretch>
                <a:fillRect/>
              </a:stretch>
            </p:blipFill>
            <p:spPr>
              <a:xfrm>
                <a:off x="6251" y="7567"/>
                <a:ext cx="1881" cy="1399"/>
              </a:xfrm>
              <a:prstGeom prst="rect">
                <a:avLst/>
              </a:prstGeom>
            </p:spPr>
          </p:pic>
        </p:grpSp>
        <p:grpSp>
          <p:nvGrpSpPr>
            <p:cNvPr id="18" name="组合 17"/>
            <p:cNvGrpSpPr/>
            <p:nvPr/>
          </p:nvGrpSpPr>
          <p:grpSpPr>
            <a:xfrm>
              <a:off x="809" y="3320"/>
              <a:ext cx="8612" cy="2330"/>
              <a:chOff x="5287" y="3320"/>
              <a:chExt cx="8612" cy="2330"/>
            </a:xfrm>
          </p:grpSpPr>
          <p:grpSp>
            <p:nvGrpSpPr>
              <p:cNvPr id="11" name="组合 10"/>
              <p:cNvGrpSpPr/>
              <p:nvPr/>
            </p:nvGrpSpPr>
            <p:grpSpPr>
              <a:xfrm>
                <a:off x="5287" y="3320"/>
                <a:ext cx="4136" cy="2330"/>
                <a:chOff x="515621" y="2107981"/>
                <a:chExt cx="2626243" cy="1479565"/>
              </a:xfrm>
            </p:grpSpPr>
            <p:sp>
              <p:nvSpPr>
                <p:cNvPr id="1026" name="矩形: 单圆角 1025"/>
                <p:cNvSpPr/>
                <p:nvPr/>
              </p:nvSpPr>
              <p:spPr>
                <a:xfrm>
                  <a:off x="613795"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8" name="等腰三角形 7"/>
                <p:cNvSpPr/>
                <p:nvPr/>
              </p:nvSpPr>
              <p:spPr>
                <a:xfrm rot="16200000">
                  <a:off x="511124" y="247949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9" name="矩形: 单圆角 1028"/>
                <p:cNvSpPr/>
                <p:nvPr/>
              </p:nvSpPr>
              <p:spPr>
                <a:xfrm>
                  <a:off x="517529" y="2184726"/>
                  <a:ext cx="259420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5" name="文本框 49"/>
                <p:cNvSpPr txBox="1"/>
                <p:nvPr/>
              </p:nvSpPr>
              <p:spPr>
                <a:xfrm>
                  <a:off x="610520" y="2217910"/>
                  <a:ext cx="2531344"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Portable Measuring Microscopes</a:t>
                  </a:r>
                </a:p>
              </p:txBody>
            </p:sp>
            <p:pic>
              <p:nvPicPr>
                <p:cNvPr id="3" name="Picture 13"/>
                <p:cNvPicPr>
                  <a:picLocks noChangeAspect="1" noChangeArrowheads="1"/>
                </p:cNvPicPr>
                <p:nvPr/>
              </p:nvPicPr>
              <p:blipFill>
                <a:blip r:embed="rId4" cstate="print"/>
                <a:srcRect/>
                <a:stretch>
                  <a:fillRect/>
                </a:stretch>
              </p:blipFill>
              <p:spPr bwMode="auto">
                <a:xfrm>
                  <a:off x="1434457" y="2572727"/>
                  <a:ext cx="620548" cy="984399"/>
                </a:xfrm>
                <a:prstGeom prst="rect">
                  <a:avLst/>
                </a:prstGeom>
                <a:noFill/>
                <a:ln w="9525">
                  <a:noFill/>
                  <a:miter lim="800000"/>
                  <a:headEnd/>
                  <a:tailEnd/>
                </a:ln>
                <a:effectLst/>
              </p:spPr>
            </p:pic>
          </p:grpSp>
          <p:grpSp>
            <p:nvGrpSpPr>
              <p:cNvPr id="6" name="组合 5"/>
              <p:cNvGrpSpPr/>
              <p:nvPr/>
            </p:nvGrpSpPr>
            <p:grpSpPr>
              <a:xfrm>
                <a:off x="9811" y="3320"/>
                <a:ext cx="4088" cy="2330"/>
                <a:chOff x="6218186" y="2107981"/>
                <a:chExt cx="2596116" cy="1479565"/>
              </a:xfrm>
            </p:grpSpPr>
            <p:sp>
              <p:nvSpPr>
                <p:cNvPr id="5121" name="矩形: 单圆角 5120"/>
                <p:cNvSpPr/>
                <p:nvPr/>
              </p:nvSpPr>
              <p:spPr>
                <a:xfrm>
                  <a:off x="6316360"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7" name="图片 96"/>
                <p:cNvPicPr>
                  <a:picLocks noChangeAspect="1"/>
                </p:cNvPicPr>
                <p:nvPr/>
              </p:nvPicPr>
              <p:blipFill>
                <a:blip r:embed="rId5"/>
                <a:stretch>
                  <a:fillRect/>
                </a:stretch>
              </p:blipFill>
              <p:spPr>
                <a:xfrm>
                  <a:off x="6911312" y="2557535"/>
                  <a:ext cx="1190858" cy="996907"/>
                </a:xfrm>
                <a:prstGeom prst="rect">
                  <a:avLst/>
                </a:prstGeom>
              </p:spPr>
            </p:pic>
            <p:sp>
              <p:nvSpPr>
                <p:cNvPr id="5124" name="等腰三角形 7"/>
                <p:cNvSpPr/>
                <p:nvPr/>
              </p:nvSpPr>
              <p:spPr>
                <a:xfrm rot="16200000">
                  <a:off x="6213689" y="255057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5" name="矩形: 单圆角 5124"/>
                <p:cNvSpPr/>
                <p:nvPr/>
              </p:nvSpPr>
              <p:spPr>
                <a:xfrm>
                  <a:off x="6220095" y="2184726"/>
                  <a:ext cx="1938465" cy="36291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5" name="文本框 49"/>
                <p:cNvSpPr txBox="1"/>
                <p:nvPr/>
              </p:nvSpPr>
              <p:spPr>
                <a:xfrm>
                  <a:off x="6358826" y="2169767"/>
                  <a:ext cx="2328115" cy="400110"/>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Table Magnifiers </a:t>
                  </a:r>
                </a:p>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With Illumination</a:t>
                  </a:r>
                </a:p>
              </p:txBody>
            </p:sp>
          </p:grpSp>
        </p:grpSp>
        <p:grpSp>
          <p:nvGrpSpPr>
            <p:cNvPr id="68" name="组合 67"/>
            <p:cNvGrpSpPr/>
            <p:nvPr/>
          </p:nvGrpSpPr>
          <p:grpSpPr>
            <a:xfrm>
              <a:off x="9811" y="3320"/>
              <a:ext cx="4627" cy="2330"/>
              <a:chOff x="809" y="6753"/>
              <a:chExt cx="4627" cy="2330"/>
            </a:xfrm>
          </p:grpSpPr>
          <p:sp>
            <p:nvSpPr>
              <p:cNvPr id="37" name="等腰三角形 7"/>
              <p:cNvSpPr/>
              <p:nvPr/>
            </p:nvSpPr>
            <p:spPr>
              <a:xfrm rot="16200000">
                <a:off x="5280" y="7333"/>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 name="组合 7"/>
              <p:cNvGrpSpPr/>
              <p:nvPr/>
            </p:nvGrpSpPr>
            <p:grpSpPr>
              <a:xfrm>
                <a:off x="809" y="6753"/>
                <a:ext cx="4088" cy="2330"/>
                <a:chOff x="9073065" y="2107981"/>
                <a:chExt cx="2596117" cy="1479565"/>
              </a:xfrm>
            </p:grpSpPr>
            <p:grpSp>
              <p:nvGrpSpPr>
                <p:cNvPr id="121" name="组合 120"/>
                <p:cNvGrpSpPr/>
                <p:nvPr/>
              </p:nvGrpSpPr>
              <p:grpSpPr>
                <a:xfrm>
                  <a:off x="9073065" y="2107981"/>
                  <a:ext cx="2596117" cy="1479565"/>
                  <a:chOff x="514019" y="1451408"/>
                  <a:chExt cx="2596117" cy="1479565"/>
                </a:xfrm>
              </p:grpSpPr>
              <p:sp>
                <p:nvSpPr>
                  <p:cNvPr id="123" name="矩形: 单圆角 12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4" name="组合 123"/>
                  <p:cNvGrpSpPr/>
                  <p:nvPr/>
                </p:nvGrpSpPr>
                <p:grpSpPr>
                  <a:xfrm>
                    <a:off x="514019" y="1528153"/>
                    <a:ext cx="1940375" cy="384225"/>
                    <a:chOff x="514019" y="1528153"/>
                    <a:chExt cx="1940375" cy="384225"/>
                  </a:xfrm>
                </p:grpSpPr>
                <p:sp>
                  <p:nvSpPr>
                    <p:cNvPr id="12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6" name="矩形: 单圆角 125"/>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22" name="文本框 49"/>
                <p:cNvSpPr txBox="1"/>
                <p:nvPr/>
              </p:nvSpPr>
              <p:spPr>
                <a:xfrm>
                  <a:off x="9182429" y="2217910"/>
                  <a:ext cx="1938465" cy="246221"/>
                </a:xfrm>
                <a:prstGeom prst="rect">
                  <a:avLst/>
                </a:prstGeom>
                <a:noFill/>
              </p:spPr>
              <p:txBody>
                <a:bodyPr wrap="square" rtlCol="0">
                  <a:spAutoFit/>
                </a:bodyPr>
                <a:lstStyle>
                  <a:defPPr>
                    <a:defRPr lang="zh-CN"/>
                  </a:defPPr>
                  <a:lvl1pPr>
                    <a:defRPr sz="1200">
                      <a:latin typeface="Arial Black" panose="020B0A04020102090204" pitchFamily="34" charset="0"/>
                      <a:cs typeface="Arial" panose="020B0604020202020204" pitchFamily="34" charset="0"/>
                    </a:defRPr>
                  </a:lvl1p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Magnifiers</a:t>
                  </a:r>
                </a:p>
              </p:txBody>
            </p:sp>
          </p:grpSp>
          <p:pic>
            <p:nvPicPr>
              <p:cNvPr id="13" name="图片 12">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rcRect l="12238" t="6831" r="15038" b="6831"/>
              <a:stretch>
                <a:fillRect/>
              </a:stretch>
            </p:blipFill>
            <p:spPr>
              <a:xfrm>
                <a:off x="2304" y="7581"/>
                <a:ext cx="1143" cy="1357"/>
              </a:xfrm>
              <a:prstGeom prst="rect">
                <a:avLst/>
              </a:prstGeom>
            </p:spPr>
          </p:pic>
        </p:grpSp>
      </p:grpSp>
      <p:pic>
        <p:nvPicPr>
          <p:cNvPr id="2" name="图片 1">
            <a:extLst>
              <a:ext uri="{FF2B5EF4-FFF2-40B4-BE49-F238E27FC236}">
                <a16:creationId xmlns:a16="http://schemas.microsoft.com/office/drawing/2014/main" id="{E3FD12C0-231B-BF12-7A4E-8AEADC084C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14</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3420248"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Videoscopes</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70" name="矩形: 单圆角 69"/>
          <p:cNvSpPr/>
          <p:nvPr/>
        </p:nvSpPr>
        <p:spPr>
          <a:xfrm>
            <a:off x="0" y="1182370"/>
            <a:ext cx="12195810" cy="5691505"/>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02" name="组合 201"/>
          <p:cNvGrpSpPr/>
          <p:nvPr/>
        </p:nvGrpSpPr>
        <p:grpSpPr>
          <a:xfrm>
            <a:off x="515620" y="2108200"/>
            <a:ext cx="11156950" cy="3659505"/>
            <a:chOff x="812" y="3320"/>
            <a:chExt cx="17570" cy="5763"/>
          </a:xfrm>
        </p:grpSpPr>
        <p:grpSp>
          <p:nvGrpSpPr>
            <p:cNvPr id="201" name="组合 200"/>
            <p:cNvGrpSpPr/>
            <p:nvPr/>
          </p:nvGrpSpPr>
          <p:grpSpPr>
            <a:xfrm>
              <a:off x="812" y="3320"/>
              <a:ext cx="17570" cy="3014"/>
              <a:chOff x="812" y="2277"/>
              <a:chExt cx="17570" cy="3014"/>
            </a:xfrm>
          </p:grpSpPr>
          <p:grpSp>
            <p:nvGrpSpPr>
              <p:cNvPr id="74" name="组合 73"/>
              <p:cNvGrpSpPr/>
              <p:nvPr/>
            </p:nvGrpSpPr>
            <p:grpSpPr>
              <a:xfrm>
                <a:off x="14294" y="2277"/>
                <a:ext cx="4088" cy="3015"/>
                <a:chOff x="9076248" y="2083203"/>
                <a:chExt cx="2596117" cy="1914622"/>
              </a:xfrm>
            </p:grpSpPr>
            <p:grpSp>
              <p:nvGrpSpPr>
                <p:cNvPr id="72" name="组合 71"/>
                <p:cNvGrpSpPr/>
                <p:nvPr/>
              </p:nvGrpSpPr>
              <p:grpSpPr>
                <a:xfrm>
                  <a:off x="9076248" y="2107981"/>
                  <a:ext cx="2596117" cy="1475360"/>
                  <a:chOff x="3370501" y="2107981"/>
                  <a:chExt cx="2596117" cy="1475360"/>
                </a:xfrm>
              </p:grpSpPr>
              <p:sp>
                <p:nvSpPr>
                  <p:cNvPr id="36" name="矩形: 单圆角 35"/>
                  <p:cNvSpPr/>
                  <p:nvPr/>
                </p:nvSpPr>
                <p:spPr>
                  <a:xfrm>
                    <a:off x="3468676" y="2107981"/>
                    <a:ext cx="2497942" cy="147536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等腰三角形 7"/>
                  <p:cNvSpPr/>
                  <p:nvPr/>
                </p:nvSpPr>
                <p:spPr>
                  <a:xfrm rot="16200000">
                    <a:off x="3366004" y="256861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矩形: 单圆角 38"/>
                  <p:cNvSpPr/>
                  <p:nvPr/>
                </p:nvSpPr>
                <p:spPr>
                  <a:xfrm>
                    <a:off x="3372411" y="2184725"/>
                    <a:ext cx="2426764" cy="378291"/>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文本框 49"/>
                  <p:cNvSpPr txBox="1"/>
                  <p:nvPr/>
                </p:nvSpPr>
                <p:spPr>
                  <a:xfrm>
                    <a:off x="3461117" y="2182210"/>
                    <a:ext cx="2477043"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Carbon Fiber Telescopic Pole Videoscopes</a:t>
                    </a:r>
                  </a:p>
                </p:txBody>
              </p:sp>
            </p:grpSp>
            <p:pic>
              <p:nvPicPr>
                <p:cNvPr id="42" name="图片 41">
                  <a:hlinkClick r:id="" action="ppaction://noaction"/>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934678">
                  <a:off x="9444687" y="2083203"/>
                  <a:ext cx="1926304" cy="1914622"/>
                </a:xfrm>
                <a:prstGeom prst="rect">
                  <a:avLst/>
                </a:prstGeom>
              </p:spPr>
            </p:pic>
          </p:grpSp>
          <p:grpSp>
            <p:nvGrpSpPr>
              <p:cNvPr id="84" name="组合 83"/>
              <p:cNvGrpSpPr/>
              <p:nvPr/>
            </p:nvGrpSpPr>
            <p:grpSpPr>
              <a:xfrm>
                <a:off x="5306" y="2277"/>
                <a:ext cx="4088" cy="2323"/>
                <a:chOff x="3372411" y="2107981"/>
                <a:chExt cx="2596117" cy="1475360"/>
              </a:xfrm>
            </p:grpSpPr>
            <p:sp>
              <p:nvSpPr>
                <p:cNvPr id="32" name="矩形: 单圆角 31"/>
                <p:cNvSpPr/>
                <p:nvPr/>
              </p:nvSpPr>
              <p:spPr>
                <a:xfrm>
                  <a:off x="3470586" y="2107981"/>
                  <a:ext cx="2497942" cy="147536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3" name="组合 32"/>
                <p:cNvGrpSpPr/>
                <p:nvPr/>
              </p:nvGrpSpPr>
              <p:grpSpPr>
                <a:xfrm>
                  <a:off x="3372411" y="2184726"/>
                  <a:ext cx="2080419" cy="384225"/>
                  <a:chOff x="514019" y="1528153"/>
                  <a:chExt cx="2080419" cy="384225"/>
                </a:xfrm>
              </p:grpSpPr>
              <p:sp>
                <p:nvSpPr>
                  <p:cNvPr id="3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矩形: 单圆角 34"/>
                  <p:cNvSpPr/>
                  <p:nvPr/>
                </p:nvSpPr>
                <p:spPr>
                  <a:xfrm>
                    <a:off x="515930" y="1528153"/>
                    <a:ext cx="207850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0" name="文本框 49"/>
                <p:cNvSpPr txBox="1"/>
                <p:nvPr/>
              </p:nvSpPr>
              <p:spPr>
                <a:xfrm>
                  <a:off x="3465772" y="2209829"/>
                  <a:ext cx="1872828"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Videoscopes</a:t>
                  </a:r>
                </a:p>
              </p:txBody>
            </p:sp>
            <p:pic>
              <p:nvPicPr>
                <p:cNvPr id="24" name="图片 23">
                  <a:hlinkClick r:id="" action="ppaction://noaction"/>
                </p:cNvPr>
                <p:cNvPicPr>
                  <a:picLocks noChangeAspect="1"/>
                </p:cNvPicPr>
                <p:nvPr/>
              </p:nvPicPr>
              <p:blipFill>
                <a:blip r:embed="rId3"/>
                <a:stretch>
                  <a:fillRect/>
                </a:stretch>
              </p:blipFill>
              <p:spPr>
                <a:xfrm>
                  <a:off x="3931512" y="2635555"/>
                  <a:ext cx="1376891" cy="858741"/>
                </a:xfrm>
                <a:prstGeom prst="rect">
                  <a:avLst/>
                </a:prstGeom>
              </p:spPr>
            </p:pic>
          </p:grpSp>
          <p:grpSp>
            <p:nvGrpSpPr>
              <p:cNvPr id="83" name="组合 82"/>
              <p:cNvGrpSpPr/>
              <p:nvPr/>
            </p:nvGrpSpPr>
            <p:grpSpPr>
              <a:xfrm>
                <a:off x="812" y="2277"/>
                <a:ext cx="4088" cy="2323"/>
                <a:chOff x="515620" y="2107981"/>
                <a:chExt cx="2596117" cy="1475360"/>
              </a:xfrm>
            </p:grpSpPr>
            <p:sp>
              <p:nvSpPr>
                <p:cNvPr id="41" name="矩形: 单圆角 40"/>
                <p:cNvSpPr/>
                <p:nvPr/>
              </p:nvSpPr>
              <p:spPr>
                <a:xfrm>
                  <a:off x="613795" y="2107981"/>
                  <a:ext cx="2497942" cy="147536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3" name="组合 42"/>
                <p:cNvGrpSpPr/>
                <p:nvPr/>
              </p:nvGrpSpPr>
              <p:grpSpPr>
                <a:xfrm>
                  <a:off x="515620" y="2184726"/>
                  <a:ext cx="2023394" cy="384225"/>
                  <a:chOff x="514019" y="1528153"/>
                  <a:chExt cx="2335312" cy="384225"/>
                </a:xfrm>
              </p:grpSpPr>
              <p:sp>
                <p:nvSpPr>
                  <p:cNvPr id="4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矩形: 单圆角 45"/>
                  <p:cNvSpPr/>
                  <p:nvPr/>
                </p:nvSpPr>
                <p:spPr>
                  <a:xfrm>
                    <a:off x="515929" y="1528153"/>
                    <a:ext cx="233340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49" name="文本框 49"/>
                <p:cNvSpPr txBox="1"/>
                <p:nvPr/>
              </p:nvSpPr>
              <p:spPr>
                <a:xfrm>
                  <a:off x="609765" y="2209829"/>
                  <a:ext cx="2336439"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Videoscopes (Desk Type)</a:t>
                  </a:r>
                </a:p>
              </p:txBody>
            </p:sp>
            <p:pic>
              <p:nvPicPr>
                <p:cNvPr id="71" name="图片 70">
                  <a:hlinkClick r:id="" action="ppaction://noaction"/>
                </p:cNvPr>
                <p:cNvPicPr>
                  <a:picLocks noChangeAspect="1"/>
                </p:cNvPicPr>
                <p:nvPr/>
              </p:nvPicPr>
              <p:blipFill>
                <a:blip r:embed="rId4"/>
                <a:stretch>
                  <a:fillRect/>
                </a:stretch>
              </p:blipFill>
              <p:spPr>
                <a:xfrm>
                  <a:off x="1071358" y="2635555"/>
                  <a:ext cx="1333807" cy="897609"/>
                </a:xfrm>
                <a:prstGeom prst="rect">
                  <a:avLst/>
                </a:prstGeom>
              </p:spPr>
            </p:pic>
          </p:grpSp>
          <p:grpSp>
            <p:nvGrpSpPr>
              <p:cNvPr id="85" name="组合 84"/>
              <p:cNvGrpSpPr/>
              <p:nvPr/>
            </p:nvGrpSpPr>
            <p:grpSpPr>
              <a:xfrm>
                <a:off x="9800" y="2277"/>
                <a:ext cx="4088" cy="2323"/>
                <a:chOff x="6225382" y="2107981"/>
                <a:chExt cx="2596116" cy="1475360"/>
              </a:xfrm>
            </p:grpSpPr>
            <p:grpSp>
              <p:nvGrpSpPr>
                <p:cNvPr id="75" name="组合 74"/>
                <p:cNvGrpSpPr/>
                <p:nvPr/>
              </p:nvGrpSpPr>
              <p:grpSpPr>
                <a:xfrm>
                  <a:off x="6225382" y="2107981"/>
                  <a:ext cx="2596116" cy="1475360"/>
                  <a:chOff x="9080263" y="2107981"/>
                  <a:chExt cx="2596116" cy="1475360"/>
                </a:xfrm>
              </p:grpSpPr>
              <p:sp>
                <p:nvSpPr>
                  <p:cNvPr id="28" name="矩形: 单圆角 27"/>
                  <p:cNvSpPr/>
                  <p:nvPr/>
                </p:nvSpPr>
                <p:spPr>
                  <a:xfrm>
                    <a:off x="9178437" y="2107981"/>
                    <a:ext cx="2497942" cy="147536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等腰三角形 7"/>
                  <p:cNvSpPr/>
                  <p:nvPr/>
                </p:nvSpPr>
                <p:spPr>
                  <a:xfrm rot="16200000">
                    <a:off x="9075766" y="247719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单圆角 30"/>
                  <p:cNvSpPr/>
                  <p:nvPr/>
                </p:nvSpPr>
                <p:spPr>
                  <a:xfrm>
                    <a:off x="9082172" y="2184725"/>
                    <a:ext cx="2389104" cy="29001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文本框 50"/>
                  <p:cNvSpPr txBox="1"/>
                  <p:nvPr/>
                </p:nvSpPr>
                <p:spPr>
                  <a:xfrm>
                    <a:off x="9178511" y="2209829"/>
                    <a:ext cx="242072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Multipurpose Videoscopes</a:t>
                    </a:r>
                  </a:p>
                </p:txBody>
              </p:sp>
            </p:grpSp>
            <p:pic>
              <p:nvPicPr>
                <p:cNvPr id="78" name="图片 77">
                  <a:hlinkClick r:id="" action="ppaction://noaction"/>
                </p:cNvPr>
                <p:cNvPicPr>
                  <a:picLocks noChangeAspect="1"/>
                </p:cNvPicPr>
                <p:nvPr/>
              </p:nvPicPr>
              <p:blipFill>
                <a:blip r:embed="rId5"/>
                <a:stretch>
                  <a:fillRect/>
                </a:stretch>
              </p:blipFill>
              <p:spPr>
                <a:xfrm>
                  <a:off x="6583889" y="2642727"/>
                  <a:ext cx="1755979" cy="772631"/>
                </a:xfrm>
                <a:prstGeom prst="rect">
                  <a:avLst/>
                </a:prstGeom>
              </p:spPr>
            </p:pic>
          </p:grpSp>
        </p:grpSp>
        <p:grpSp>
          <p:nvGrpSpPr>
            <p:cNvPr id="200" name="组合 199"/>
            <p:cNvGrpSpPr/>
            <p:nvPr/>
          </p:nvGrpSpPr>
          <p:grpSpPr>
            <a:xfrm>
              <a:off x="812" y="6761"/>
              <a:ext cx="13076" cy="2322"/>
              <a:chOff x="812" y="4901"/>
              <a:chExt cx="13076" cy="2322"/>
            </a:xfrm>
          </p:grpSpPr>
          <p:grpSp>
            <p:nvGrpSpPr>
              <p:cNvPr id="87" name="组合 86"/>
              <p:cNvGrpSpPr/>
              <p:nvPr/>
            </p:nvGrpSpPr>
            <p:grpSpPr>
              <a:xfrm>
                <a:off x="9800" y="4901"/>
                <a:ext cx="4088" cy="2323"/>
                <a:chOff x="9080263" y="4288290"/>
                <a:chExt cx="2596116" cy="1475360"/>
              </a:xfrm>
            </p:grpSpPr>
            <p:sp>
              <p:nvSpPr>
                <p:cNvPr id="54" name="矩形: 单圆角 53"/>
                <p:cNvSpPr/>
                <p:nvPr/>
              </p:nvSpPr>
              <p:spPr>
                <a:xfrm>
                  <a:off x="9178437" y="4288290"/>
                  <a:ext cx="2497942" cy="147536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等腰三角形 7"/>
                <p:cNvSpPr/>
                <p:nvPr/>
              </p:nvSpPr>
              <p:spPr>
                <a:xfrm rot="16200000">
                  <a:off x="9075766" y="465750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矩形: 单圆角 55"/>
                <p:cNvSpPr/>
                <p:nvPr/>
              </p:nvSpPr>
              <p:spPr>
                <a:xfrm>
                  <a:off x="9082172" y="4365034"/>
                  <a:ext cx="2389104" cy="29001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文本框 59"/>
                <p:cNvSpPr txBox="1"/>
                <p:nvPr/>
              </p:nvSpPr>
              <p:spPr>
                <a:xfrm>
                  <a:off x="9178511" y="4390138"/>
                  <a:ext cx="242072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Fixture For Rigid Borescopes</a:t>
                  </a:r>
                </a:p>
              </p:txBody>
            </p:sp>
            <p:pic>
              <p:nvPicPr>
                <p:cNvPr id="63" name="图片 62"/>
                <p:cNvPicPr>
                  <a:picLocks noChangeAspect="1"/>
                </p:cNvPicPr>
                <p:nvPr/>
              </p:nvPicPr>
              <p:blipFill>
                <a:blip r:embed="rId6"/>
                <a:stretch>
                  <a:fillRect/>
                </a:stretch>
              </p:blipFill>
              <p:spPr>
                <a:xfrm>
                  <a:off x="9702213" y="4758390"/>
                  <a:ext cx="1425783" cy="882896"/>
                </a:xfrm>
                <a:prstGeom prst="rect">
                  <a:avLst/>
                </a:prstGeom>
              </p:spPr>
            </p:pic>
          </p:grpSp>
          <p:grpSp>
            <p:nvGrpSpPr>
              <p:cNvPr id="169" name="组合 168"/>
              <p:cNvGrpSpPr/>
              <p:nvPr/>
            </p:nvGrpSpPr>
            <p:grpSpPr>
              <a:xfrm>
                <a:off x="812" y="4901"/>
                <a:ext cx="4089" cy="2322"/>
                <a:chOff x="5302" y="5040"/>
                <a:chExt cx="4089" cy="2322"/>
              </a:xfrm>
            </p:grpSpPr>
            <p:sp>
              <p:nvSpPr>
                <p:cNvPr id="27" name="矩形: 单圆角 26"/>
                <p:cNvSpPr/>
                <p:nvPr/>
              </p:nvSpPr>
              <p:spPr>
                <a:xfrm>
                  <a:off x="5457" y="5040"/>
                  <a:ext cx="3934" cy="2323"/>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9" name="组合 28"/>
                <p:cNvGrpSpPr/>
                <p:nvPr/>
              </p:nvGrpSpPr>
              <p:grpSpPr>
                <a:xfrm>
                  <a:off x="5302" y="5161"/>
                  <a:ext cx="3186" cy="605"/>
                  <a:chOff x="514019" y="1528153"/>
                  <a:chExt cx="2335312" cy="384225"/>
                </a:xfrm>
              </p:grpSpPr>
              <p:sp>
                <p:nvSpPr>
                  <p:cNvPr id="6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矩形: 单圆角 67"/>
                  <p:cNvSpPr/>
                  <p:nvPr/>
                </p:nvSpPr>
                <p:spPr>
                  <a:xfrm>
                    <a:off x="515929" y="1528153"/>
                    <a:ext cx="233340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8" name="文本框 49"/>
                <p:cNvSpPr txBox="1"/>
                <p:nvPr/>
              </p:nvSpPr>
              <p:spPr>
                <a:xfrm>
                  <a:off x="5450" y="5200"/>
                  <a:ext cx="3089"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Rigid Borescopes</a:t>
                  </a:r>
                </a:p>
              </p:txBody>
            </p:sp>
            <p:pic>
              <p:nvPicPr>
                <p:cNvPr id="62" name="Picture 4"/>
                <p:cNvPicPr>
                  <a:picLocks noChangeAspect="1" noChangeArrowheads="1"/>
                </p:cNvPicPr>
                <p:nvPr/>
              </p:nvPicPr>
              <p:blipFill>
                <a:blip r:embed="rId7" cstate="print"/>
                <a:srcRect t="13799" r="983" b="8668"/>
                <a:stretch>
                  <a:fillRect/>
                </a:stretch>
              </p:blipFill>
              <p:spPr bwMode="auto">
                <a:xfrm>
                  <a:off x="5627" y="6220"/>
                  <a:ext cx="3592" cy="536"/>
                </a:xfrm>
                <a:prstGeom prst="rect">
                  <a:avLst/>
                </a:prstGeom>
                <a:noFill/>
                <a:ln w="9525">
                  <a:noFill/>
                  <a:miter lim="800000"/>
                  <a:headEnd/>
                  <a:tailEnd/>
                </a:ln>
                <a:effectLst/>
              </p:spPr>
            </p:pic>
          </p:grpSp>
          <p:grpSp>
            <p:nvGrpSpPr>
              <p:cNvPr id="170" name="组合 169"/>
              <p:cNvGrpSpPr/>
              <p:nvPr/>
            </p:nvGrpSpPr>
            <p:grpSpPr>
              <a:xfrm>
                <a:off x="5306" y="4901"/>
                <a:ext cx="4088" cy="2322"/>
                <a:chOff x="14294" y="5040"/>
                <a:chExt cx="4088" cy="2322"/>
              </a:xfrm>
            </p:grpSpPr>
            <p:sp>
              <p:nvSpPr>
                <p:cNvPr id="52" name="矩形: 单圆角 51"/>
                <p:cNvSpPr/>
                <p:nvPr/>
              </p:nvSpPr>
              <p:spPr>
                <a:xfrm>
                  <a:off x="14448" y="5040"/>
                  <a:ext cx="3934" cy="2323"/>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3" name="组合 52"/>
                <p:cNvGrpSpPr/>
                <p:nvPr/>
              </p:nvGrpSpPr>
              <p:grpSpPr>
                <a:xfrm>
                  <a:off x="14294" y="5161"/>
                  <a:ext cx="3276" cy="605"/>
                  <a:chOff x="514019" y="1528153"/>
                  <a:chExt cx="2080419" cy="384225"/>
                </a:xfrm>
              </p:grpSpPr>
              <p:sp>
                <p:nvSpPr>
                  <p:cNvPr id="6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6" name="矩形: 单圆角 65"/>
                  <p:cNvSpPr/>
                  <p:nvPr/>
                </p:nvSpPr>
                <p:spPr>
                  <a:xfrm>
                    <a:off x="515930" y="1528153"/>
                    <a:ext cx="207850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9" name="文本框 58"/>
                <p:cNvSpPr txBox="1"/>
                <p:nvPr/>
              </p:nvSpPr>
              <p:spPr>
                <a:xfrm>
                  <a:off x="14441" y="5200"/>
                  <a:ext cx="2949"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Cameras (With Display)</a:t>
                  </a:r>
                </a:p>
              </p:txBody>
            </p:sp>
            <p:pic>
              <p:nvPicPr>
                <p:cNvPr id="82" name="图片 81"/>
                <p:cNvPicPr>
                  <a:picLocks noChangeAspect="1"/>
                </p:cNvPicPr>
                <p:nvPr/>
              </p:nvPicPr>
              <p:blipFill>
                <a:blip r:embed="rId8"/>
                <a:stretch>
                  <a:fillRect/>
                </a:stretch>
              </p:blipFill>
              <p:spPr>
                <a:xfrm>
                  <a:off x="15089" y="5833"/>
                  <a:ext cx="2097" cy="1391"/>
                </a:xfrm>
                <a:prstGeom prst="rect">
                  <a:avLst/>
                </a:prstGeom>
              </p:spPr>
            </p:pic>
          </p:grpSp>
        </p:grpSp>
      </p:grpSp>
      <p:pic>
        <p:nvPicPr>
          <p:cNvPr id="2" name="图片 1">
            <a:extLst>
              <a:ext uri="{FF2B5EF4-FFF2-40B4-BE49-F238E27FC236}">
                <a16:creationId xmlns:a16="http://schemas.microsoft.com/office/drawing/2014/main" id="{416FE626-6FA2-E6B6-755C-CC69D394548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15</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219026"/>
            <a:ext cx="8136633" cy="892552"/>
          </a:xfrm>
          <a:prstGeom prst="rect">
            <a:avLst/>
          </a:prstGeom>
          <a:noFill/>
        </p:spPr>
        <p:txBody>
          <a:bodyPr wrap="square">
            <a:spAutoFit/>
          </a:bodyPr>
          <a:lstStyle/>
          <a:p>
            <a:pPr>
              <a:buNone/>
            </a:pPr>
            <a:r>
              <a:rPr lang="en-US" altLang="zh-CN" sz="2800" dirty="0">
                <a:solidFill>
                  <a:srgbClr val="00684D"/>
                </a:solidFill>
                <a:latin typeface="Arial Black" panose="020B0A04020102090204" pitchFamily="34" charset="0"/>
                <a:ea typeface="思源黑体 CN Heavy" panose="020B0A00000000000000" pitchFamily="34" charset="-122"/>
              </a:rPr>
              <a:t>Other Dimension Measuring Instruments</a:t>
            </a:r>
            <a:endParaRPr lang="zh-CN" altLang="en-US" sz="2800" dirty="0">
              <a:solidFill>
                <a:srgbClr val="00684D"/>
              </a:solidFill>
              <a:latin typeface="Arial Black" panose="020B0A04020102090204" pitchFamily="34" charset="0"/>
              <a:ea typeface="思源黑体 CN Heavy" panose="020B0A00000000000000" pitchFamily="34" charset="-122"/>
            </a:endParaRPr>
          </a:p>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(P1)</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140" name="组合 139"/>
          <p:cNvGrpSpPr/>
          <p:nvPr/>
        </p:nvGrpSpPr>
        <p:grpSpPr>
          <a:xfrm>
            <a:off x="513715" y="4288155"/>
            <a:ext cx="11256645" cy="1479550"/>
            <a:chOff x="809" y="5040"/>
            <a:chExt cx="17727" cy="2330"/>
          </a:xfrm>
        </p:grpSpPr>
        <p:grpSp>
          <p:nvGrpSpPr>
            <p:cNvPr id="7" name="组合 6"/>
            <p:cNvGrpSpPr/>
            <p:nvPr/>
          </p:nvGrpSpPr>
          <p:grpSpPr>
            <a:xfrm>
              <a:off x="5306" y="5040"/>
              <a:ext cx="4088" cy="2330"/>
              <a:chOff x="809" y="7793"/>
              <a:chExt cx="4088" cy="2330"/>
            </a:xfrm>
          </p:grpSpPr>
          <p:grpSp>
            <p:nvGrpSpPr>
              <p:cNvPr id="33" name="组合 32"/>
              <p:cNvGrpSpPr/>
              <p:nvPr/>
            </p:nvGrpSpPr>
            <p:grpSpPr>
              <a:xfrm>
                <a:off x="809" y="7793"/>
                <a:ext cx="4088" cy="2330"/>
                <a:chOff x="514021" y="1451408"/>
                <a:chExt cx="2596115" cy="1479565"/>
              </a:xfrm>
            </p:grpSpPr>
            <p:sp>
              <p:nvSpPr>
                <p:cNvPr id="77" name="矩形: 单圆角 7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9" name="组合 78"/>
                <p:cNvGrpSpPr/>
                <p:nvPr/>
              </p:nvGrpSpPr>
              <p:grpSpPr>
                <a:xfrm>
                  <a:off x="514021" y="1528153"/>
                  <a:ext cx="2091129" cy="391183"/>
                  <a:chOff x="514021" y="1528153"/>
                  <a:chExt cx="2091129" cy="391183"/>
                </a:xfrm>
              </p:grpSpPr>
              <p:sp>
                <p:nvSpPr>
                  <p:cNvPr id="80" name="等腰三角形 7"/>
                  <p:cNvSpPr/>
                  <p:nvPr/>
                </p:nvSpPr>
                <p:spPr>
                  <a:xfrm rot="16200000">
                    <a:off x="509524" y="181994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1" name="矩形: 单圆角 80"/>
                  <p:cNvSpPr/>
                  <p:nvPr/>
                </p:nvSpPr>
                <p:spPr>
                  <a:xfrm>
                    <a:off x="515930" y="1528153"/>
                    <a:ext cx="208922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34" name="文本框 49"/>
              <p:cNvSpPr txBox="1"/>
              <p:nvPr/>
            </p:nvSpPr>
            <p:spPr>
              <a:xfrm>
                <a:off x="942" y="7959"/>
                <a:ext cx="3011"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Laser Distance Meters</a:t>
                </a:r>
              </a:p>
            </p:txBody>
          </p:sp>
          <p:pic>
            <p:nvPicPr>
              <p:cNvPr id="52" name="图片 51"/>
              <p:cNvPicPr>
                <a:picLocks noChangeAspect="1"/>
              </p:cNvPicPr>
              <p:nvPr/>
            </p:nvPicPr>
            <p:blipFill>
              <a:blip r:embed="rId2"/>
              <a:stretch>
                <a:fillRect/>
              </a:stretch>
            </p:blipFill>
            <p:spPr>
              <a:xfrm>
                <a:off x="2516" y="8558"/>
                <a:ext cx="738" cy="1444"/>
              </a:xfrm>
              <a:prstGeom prst="rect">
                <a:avLst/>
              </a:prstGeom>
            </p:spPr>
          </p:pic>
        </p:grpSp>
        <p:grpSp>
          <p:nvGrpSpPr>
            <p:cNvPr id="1048" name="组合 1047"/>
            <p:cNvGrpSpPr/>
            <p:nvPr/>
          </p:nvGrpSpPr>
          <p:grpSpPr>
            <a:xfrm>
              <a:off x="9803" y="5040"/>
              <a:ext cx="4088" cy="2330"/>
              <a:chOff x="3372412" y="4948339"/>
              <a:chExt cx="2596117" cy="1479565"/>
            </a:xfrm>
          </p:grpSpPr>
          <p:grpSp>
            <p:nvGrpSpPr>
              <p:cNvPr id="48" name="组合 47"/>
              <p:cNvGrpSpPr/>
              <p:nvPr/>
            </p:nvGrpSpPr>
            <p:grpSpPr>
              <a:xfrm>
                <a:off x="3372412" y="4948339"/>
                <a:ext cx="2596117" cy="1479565"/>
                <a:chOff x="514019" y="1451408"/>
                <a:chExt cx="2596117" cy="1479565"/>
              </a:xfrm>
            </p:grpSpPr>
            <p:sp>
              <p:nvSpPr>
                <p:cNvPr id="60" name="矩形: 单圆角 5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1" name="组合 70"/>
                <p:cNvGrpSpPr/>
                <p:nvPr/>
              </p:nvGrpSpPr>
              <p:grpSpPr>
                <a:xfrm>
                  <a:off x="514019" y="1528153"/>
                  <a:ext cx="2029156" cy="384225"/>
                  <a:chOff x="514019" y="1528153"/>
                  <a:chExt cx="2029156" cy="384225"/>
                </a:xfrm>
              </p:grpSpPr>
              <p:sp>
                <p:nvSpPr>
                  <p:cNvPr id="7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 name="矩形: 单圆角 73"/>
                  <p:cNvSpPr/>
                  <p:nvPr/>
                </p:nvSpPr>
                <p:spPr>
                  <a:xfrm>
                    <a:off x="515928" y="1528153"/>
                    <a:ext cx="202724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51" name="文本框 49"/>
              <p:cNvSpPr txBox="1"/>
              <p:nvPr/>
            </p:nvSpPr>
            <p:spPr>
              <a:xfrm>
                <a:off x="3456541" y="5052513"/>
                <a:ext cx="1938465"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Laser Scan Micrometers</a:t>
                </a:r>
              </a:p>
            </p:txBody>
          </p:sp>
          <p:pic>
            <p:nvPicPr>
              <p:cNvPr id="2" name="图片 1">
                <a:hlinkClick r:id="" action="ppaction://noaction"/>
              </p:cNvPr>
              <p:cNvPicPr>
                <a:picLocks noChangeAspect="1"/>
              </p:cNvPicPr>
              <p:nvPr/>
            </p:nvPicPr>
            <p:blipFill>
              <a:blip r:embed="rId3"/>
              <a:srcRect l="11620" t="12442" r="7473" b="9161"/>
              <a:stretch>
                <a:fillRect/>
              </a:stretch>
            </p:blipFill>
            <p:spPr>
              <a:xfrm>
                <a:off x="4049133" y="5545986"/>
                <a:ext cx="1227342" cy="702460"/>
              </a:xfrm>
              <a:prstGeom prst="rect">
                <a:avLst/>
              </a:prstGeom>
            </p:spPr>
          </p:pic>
        </p:grpSp>
        <p:grpSp>
          <p:nvGrpSpPr>
            <p:cNvPr id="127" name="组合 126"/>
            <p:cNvGrpSpPr/>
            <p:nvPr/>
          </p:nvGrpSpPr>
          <p:grpSpPr>
            <a:xfrm>
              <a:off x="809" y="5040"/>
              <a:ext cx="4088" cy="2330"/>
              <a:chOff x="7646541" y="572427"/>
              <a:chExt cx="2596115" cy="1479565"/>
            </a:xfrm>
          </p:grpSpPr>
          <p:grpSp>
            <p:nvGrpSpPr>
              <p:cNvPr id="1024" name="组合 1023"/>
              <p:cNvGrpSpPr/>
              <p:nvPr/>
            </p:nvGrpSpPr>
            <p:grpSpPr>
              <a:xfrm>
                <a:off x="7646541" y="572427"/>
                <a:ext cx="2596115" cy="1479565"/>
                <a:chOff x="517223" y="2107981"/>
                <a:chExt cx="2596115" cy="1479565"/>
              </a:xfrm>
            </p:grpSpPr>
            <p:grpSp>
              <p:nvGrpSpPr>
                <p:cNvPr id="1026" name="组合 1025"/>
                <p:cNvGrpSpPr/>
                <p:nvPr/>
              </p:nvGrpSpPr>
              <p:grpSpPr>
                <a:xfrm>
                  <a:off x="517223" y="2107981"/>
                  <a:ext cx="2596115" cy="1479565"/>
                  <a:chOff x="514021" y="1451408"/>
                  <a:chExt cx="2596115" cy="1479565"/>
                </a:xfrm>
              </p:grpSpPr>
              <p:sp>
                <p:nvSpPr>
                  <p:cNvPr id="1028" name="矩形: 单圆角 102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30" name="组合 1029"/>
                  <p:cNvGrpSpPr/>
                  <p:nvPr/>
                </p:nvGrpSpPr>
                <p:grpSpPr>
                  <a:xfrm>
                    <a:off x="514021" y="1528153"/>
                    <a:ext cx="2499544" cy="478081"/>
                    <a:chOff x="514021" y="1528153"/>
                    <a:chExt cx="2499544" cy="478081"/>
                  </a:xfrm>
                </p:grpSpPr>
                <p:sp>
                  <p:nvSpPr>
                    <p:cNvPr id="1031" name="等腰三角形 7"/>
                    <p:cNvSpPr/>
                    <p:nvPr/>
                  </p:nvSpPr>
                  <p:spPr>
                    <a:xfrm rot="16200000">
                      <a:off x="509524" y="190683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2" name="矩形: 单圆角 1031"/>
                    <p:cNvSpPr/>
                    <p:nvPr/>
                  </p:nvSpPr>
                  <p:spPr>
                    <a:xfrm>
                      <a:off x="515929" y="1528153"/>
                      <a:ext cx="2497636"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27" name="文本框 49"/>
                <p:cNvSpPr txBox="1"/>
                <p:nvPr/>
              </p:nvSpPr>
              <p:spPr>
                <a:xfrm>
                  <a:off x="602196" y="2189930"/>
                  <a:ext cx="2402492" cy="400110"/>
                </a:xfrm>
                <a:prstGeom prst="rect">
                  <a:avLst/>
                </a:prstGeom>
                <a:noFill/>
              </p:spPr>
              <p:txBody>
                <a:bodyPr wrap="square" rtlCol="0">
                  <a:spAutoFit/>
                </a:bodyPr>
                <a:lstStyle>
                  <a:defPPr>
                    <a:defRPr lang="zh-CN"/>
                  </a:defPPr>
                  <a:lvl1pPr>
                    <a:spcBef>
                      <a:spcPts val="300"/>
                    </a:spcBef>
                    <a:defRPr sz="1200">
                      <a:solidFill>
                        <a:schemeClr val="tx1">
                          <a:lumMod val="75000"/>
                          <a:lumOff val="25000"/>
                        </a:schemeClr>
                      </a:solidFill>
                      <a:latin typeface="思源黑体 CN Bold" panose="020B0800000000000000" pitchFamily="34" charset="-122"/>
                      <a:ea typeface="思源黑体 CN Bold" panose="020B0800000000000000" pitchFamily="34" charset="-122"/>
                    </a:defRPr>
                  </a:lvl1pPr>
                </a:lstStyle>
                <a:p>
                  <a:r>
                    <a:rPr lang="en-US" altLang="zh-CN" sz="1000" dirty="0">
                      <a:latin typeface="Arial Black" panose="020B0A04020102090204" pitchFamily="34" charset="0"/>
                      <a:ea typeface="+mn-ea"/>
                      <a:cs typeface="Arial" panose="020B0604020202020204" pitchFamily="34" charset="0"/>
                    </a:rPr>
                    <a:t>3D Line Laser Profile Measuring Machine</a:t>
                  </a:r>
                </a:p>
              </p:txBody>
            </p:sp>
          </p:grpSp>
          <p:pic>
            <p:nvPicPr>
              <p:cNvPr id="1025" name="图片 1024">
                <a:hlinkClick r:id="" action="ppaction://noaction"/>
              </p:cNvPr>
              <p:cNvPicPr>
                <a:picLocks noChangeAspect="1"/>
              </p:cNvPicPr>
              <p:nvPr/>
            </p:nvPicPr>
            <p:blipFill>
              <a:blip r:embed="rId4"/>
              <a:stretch>
                <a:fillRect/>
              </a:stretch>
            </p:blipFill>
            <p:spPr>
              <a:xfrm>
                <a:off x="8485708" y="1071451"/>
                <a:ext cx="823117" cy="963575"/>
              </a:xfrm>
              <a:prstGeom prst="rect">
                <a:avLst/>
              </a:prstGeom>
            </p:spPr>
          </p:pic>
        </p:grpSp>
        <p:grpSp>
          <p:nvGrpSpPr>
            <p:cNvPr id="1033" name="组合 1032"/>
            <p:cNvGrpSpPr/>
            <p:nvPr/>
          </p:nvGrpSpPr>
          <p:grpSpPr>
            <a:xfrm>
              <a:off x="14300" y="5040"/>
              <a:ext cx="4237" cy="2330"/>
              <a:chOff x="3376402" y="5999418"/>
              <a:chExt cx="2690518" cy="1479565"/>
            </a:xfrm>
          </p:grpSpPr>
          <p:grpSp>
            <p:nvGrpSpPr>
              <p:cNvPr id="1034" name="组合 1033"/>
              <p:cNvGrpSpPr/>
              <p:nvPr/>
            </p:nvGrpSpPr>
            <p:grpSpPr>
              <a:xfrm>
                <a:off x="3376402" y="5999418"/>
                <a:ext cx="2690518" cy="1479565"/>
                <a:chOff x="3372102" y="1446032"/>
                <a:chExt cx="2690518" cy="1479565"/>
              </a:xfrm>
            </p:grpSpPr>
            <p:grpSp>
              <p:nvGrpSpPr>
                <p:cNvPr id="1036" name="组合 1035"/>
                <p:cNvGrpSpPr/>
                <p:nvPr/>
              </p:nvGrpSpPr>
              <p:grpSpPr>
                <a:xfrm>
                  <a:off x="3372102" y="1446032"/>
                  <a:ext cx="2596117" cy="1479565"/>
                  <a:chOff x="514019" y="1451408"/>
                  <a:chExt cx="2596117" cy="1479565"/>
                </a:xfrm>
              </p:grpSpPr>
              <p:sp>
                <p:nvSpPr>
                  <p:cNvPr id="1038" name="矩形: 单圆角 103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039" name="组合 1038"/>
                  <p:cNvGrpSpPr/>
                  <p:nvPr/>
                </p:nvGrpSpPr>
                <p:grpSpPr>
                  <a:xfrm>
                    <a:off x="514019" y="1528153"/>
                    <a:ext cx="2594208" cy="384225"/>
                    <a:chOff x="514019" y="1528153"/>
                    <a:chExt cx="2594208" cy="384225"/>
                  </a:xfrm>
                </p:grpSpPr>
                <p:sp>
                  <p:nvSpPr>
                    <p:cNvPr id="1040"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41" name="矩形: 单圆角 1040"/>
                    <p:cNvSpPr/>
                    <p:nvPr/>
                  </p:nvSpPr>
                  <p:spPr>
                    <a:xfrm>
                      <a:off x="515929" y="1528153"/>
                      <a:ext cx="259229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37" name="文本框 49"/>
                <p:cNvSpPr txBox="1"/>
                <p:nvPr/>
              </p:nvSpPr>
              <p:spPr>
                <a:xfrm>
                  <a:off x="3456232" y="1550389"/>
                  <a:ext cx="2606388" cy="246221"/>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Automatic Laser Scan Micrometer</a:t>
                  </a:r>
                </a:p>
              </p:txBody>
            </p:sp>
          </p:grpSp>
          <p:pic>
            <p:nvPicPr>
              <p:cNvPr id="1035" name="图片 1034">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rcRect b="5967"/>
              <a:stretch>
                <a:fillRect/>
              </a:stretch>
            </p:blipFill>
            <p:spPr>
              <a:xfrm>
                <a:off x="4141174" y="6389514"/>
                <a:ext cx="1128370" cy="1089469"/>
              </a:xfrm>
              <a:prstGeom prst="rect">
                <a:avLst/>
              </a:prstGeom>
            </p:spPr>
          </p:pic>
        </p:grpSp>
      </p:grpSp>
      <p:grpSp>
        <p:nvGrpSpPr>
          <p:cNvPr id="139" name="组合 138"/>
          <p:cNvGrpSpPr/>
          <p:nvPr/>
        </p:nvGrpSpPr>
        <p:grpSpPr>
          <a:xfrm>
            <a:off x="513715" y="2108200"/>
            <a:ext cx="11162665" cy="1479550"/>
            <a:chOff x="809" y="2277"/>
            <a:chExt cx="17579" cy="2330"/>
          </a:xfrm>
        </p:grpSpPr>
        <p:grpSp>
          <p:nvGrpSpPr>
            <p:cNvPr id="90" name="组合 89"/>
            <p:cNvGrpSpPr/>
            <p:nvPr/>
          </p:nvGrpSpPr>
          <p:grpSpPr>
            <a:xfrm>
              <a:off x="14300" y="2277"/>
              <a:ext cx="4088" cy="2330"/>
              <a:chOff x="6227295" y="1446032"/>
              <a:chExt cx="2596114" cy="1479565"/>
            </a:xfrm>
          </p:grpSpPr>
          <p:grpSp>
            <p:nvGrpSpPr>
              <p:cNvPr id="103" name="组合 102"/>
              <p:cNvGrpSpPr/>
              <p:nvPr/>
            </p:nvGrpSpPr>
            <p:grpSpPr>
              <a:xfrm>
                <a:off x="6227295" y="1446032"/>
                <a:ext cx="2596114" cy="1479565"/>
                <a:chOff x="514022" y="1451408"/>
                <a:chExt cx="2596114" cy="1479565"/>
              </a:xfrm>
            </p:grpSpPr>
            <p:sp>
              <p:nvSpPr>
                <p:cNvPr id="107" name="矩形: 单圆角 10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8" name="组合 107"/>
                <p:cNvGrpSpPr/>
                <p:nvPr/>
              </p:nvGrpSpPr>
              <p:grpSpPr>
                <a:xfrm>
                  <a:off x="514022" y="1528153"/>
                  <a:ext cx="2169542" cy="388286"/>
                  <a:chOff x="514022" y="1528153"/>
                  <a:chExt cx="2169542" cy="388286"/>
                </a:xfrm>
              </p:grpSpPr>
              <p:sp>
                <p:nvSpPr>
                  <p:cNvPr id="109" name="等腰三角形 7"/>
                  <p:cNvSpPr/>
                  <p:nvPr/>
                </p:nvSpPr>
                <p:spPr>
                  <a:xfrm rot="16200000">
                    <a:off x="509525" y="181704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 name="矩形: 单圆角 109"/>
                  <p:cNvSpPr/>
                  <p:nvPr/>
                </p:nvSpPr>
                <p:spPr>
                  <a:xfrm>
                    <a:off x="515929" y="1528153"/>
                    <a:ext cx="2167635" cy="28729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04" name="文本框 49"/>
              <p:cNvSpPr txBox="1"/>
              <p:nvPr/>
            </p:nvSpPr>
            <p:spPr>
              <a:xfrm>
                <a:off x="6312268" y="1540681"/>
                <a:ext cx="1907986"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Glass Thickness Meters</a:t>
                </a:r>
              </a:p>
            </p:txBody>
          </p:sp>
          <p:pic>
            <p:nvPicPr>
              <p:cNvPr id="105" name="图片 104"/>
              <p:cNvPicPr>
                <a:picLocks noChangeAspect="1"/>
              </p:cNvPicPr>
              <p:nvPr/>
            </p:nvPicPr>
            <p:blipFill>
              <a:blip r:embed="rId6"/>
              <a:stretch>
                <a:fillRect/>
              </a:stretch>
            </p:blipFill>
            <p:spPr>
              <a:xfrm>
                <a:off x="6898774" y="1987843"/>
                <a:ext cx="1428159" cy="843388"/>
              </a:xfrm>
              <a:prstGeom prst="rect">
                <a:avLst/>
              </a:prstGeom>
            </p:spPr>
          </p:pic>
        </p:grpSp>
        <p:grpSp>
          <p:nvGrpSpPr>
            <p:cNvPr id="59" name="组合 58"/>
            <p:cNvGrpSpPr/>
            <p:nvPr/>
          </p:nvGrpSpPr>
          <p:grpSpPr>
            <a:xfrm>
              <a:off x="809" y="2277"/>
              <a:ext cx="4088" cy="2330"/>
              <a:chOff x="-1271460" y="1535587"/>
              <a:chExt cx="2596115" cy="1479565"/>
            </a:xfrm>
          </p:grpSpPr>
          <p:grpSp>
            <p:nvGrpSpPr>
              <p:cNvPr id="61" name="组合 60"/>
              <p:cNvGrpSpPr/>
              <p:nvPr/>
            </p:nvGrpSpPr>
            <p:grpSpPr>
              <a:xfrm>
                <a:off x="-1271460" y="1535587"/>
                <a:ext cx="2596115" cy="1479565"/>
                <a:chOff x="517223" y="2107981"/>
                <a:chExt cx="2596115" cy="1479565"/>
              </a:xfrm>
            </p:grpSpPr>
            <p:grpSp>
              <p:nvGrpSpPr>
                <p:cNvPr id="63" name="组合 62"/>
                <p:cNvGrpSpPr/>
                <p:nvPr/>
              </p:nvGrpSpPr>
              <p:grpSpPr>
                <a:xfrm>
                  <a:off x="517223" y="2107981"/>
                  <a:ext cx="2596115" cy="1479565"/>
                  <a:chOff x="514021" y="1451408"/>
                  <a:chExt cx="2596115" cy="1479565"/>
                </a:xfrm>
              </p:grpSpPr>
              <p:sp>
                <p:nvSpPr>
                  <p:cNvPr id="65" name="矩形: 单圆角 6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6" name="组合 65"/>
                  <p:cNvGrpSpPr/>
                  <p:nvPr/>
                </p:nvGrpSpPr>
                <p:grpSpPr>
                  <a:xfrm>
                    <a:off x="514021" y="1528153"/>
                    <a:ext cx="2344993" cy="478157"/>
                    <a:chOff x="514021" y="1528153"/>
                    <a:chExt cx="2344993" cy="478157"/>
                  </a:xfrm>
                </p:grpSpPr>
                <p:sp>
                  <p:nvSpPr>
                    <p:cNvPr id="67" name="等腰三角形 7"/>
                    <p:cNvSpPr/>
                    <p:nvPr/>
                  </p:nvSpPr>
                  <p:spPr>
                    <a:xfrm rot="16200000">
                      <a:off x="509524" y="190691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矩形: 单圆角 67"/>
                    <p:cNvSpPr/>
                    <p:nvPr/>
                  </p:nvSpPr>
                  <p:spPr>
                    <a:xfrm>
                      <a:off x="515929" y="1528153"/>
                      <a:ext cx="234308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64" name="文本框 49"/>
                <p:cNvSpPr txBox="1"/>
                <p:nvPr/>
              </p:nvSpPr>
              <p:spPr>
                <a:xfrm>
                  <a:off x="602196" y="2178610"/>
                  <a:ext cx="2402494"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Pen Type Electromagnetic Ultrasonic Thickness Gauges</a:t>
                  </a:r>
                </a:p>
              </p:txBody>
            </p:sp>
          </p:grpSp>
          <p:pic>
            <p:nvPicPr>
              <p:cNvPr id="62" name="图片 61">
                <a:hlinkClick r:id="" action="ppaction://noaction"/>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6156" y="2058331"/>
                <a:ext cx="1346340" cy="920846"/>
              </a:xfrm>
              <a:prstGeom prst="rect">
                <a:avLst/>
              </a:prstGeom>
            </p:spPr>
          </p:pic>
        </p:grpSp>
        <p:grpSp>
          <p:nvGrpSpPr>
            <p:cNvPr id="124" name="组合 123"/>
            <p:cNvGrpSpPr/>
            <p:nvPr/>
          </p:nvGrpSpPr>
          <p:grpSpPr>
            <a:xfrm>
              <a:off x="9803" y="2277"/>
              <a:ext cx="4088" cy="2330"/>
              <a:chOff x="8318999" y="643556"/>
              <a:chExt cx="2596114" cy="1479565"/>
            </a:xfrm>
          </p:grpSpPr>
          <p:grpSp>
            <p:nvGrpSpPr>
              <p:cNvPr id="115" name="组合 114"/>
              <p:cNvGrpSpPr/>
              <p:nvPr/>
            </p:nvGrpSpPr>
            <p:grpSpPr>
              <a:xfrm>
                <a:off x="8318999" y="643556"/>
                <a:ext cx="2596114" cy="1479565"/>
                <a:chOff x="6227295" y="1446032"/>
                <a:chExt cx="2596114" cy="1479565"/>
              </a:xfrm>
            </p:grpSpPr>
            <p:grpSp>
              <p:nvGrpSpPr>
                <p:cNvPr id="116" name="组合 115"/>
                <p:cNvGrpSpPr/>
                <p:nvPr/>
              </p:nvGrpSpPr>
              <p:grpSpPr>
                <a:xfrm>
                  <a:off x="6227295" y="1446032"/>
                  <a:ext cx="2596114" cy="1479565"/>
                  <a:chOff x="514022" y="1451408"/>
                  <a:chExt cx="2596114" cy="1479565"/>
                </a:xfrm>
              </p:grpSpPr>
              <p:sp>
                <p:nvSpPr>
                  <p:cNvPr id="119" name="矩形: 单圆角 11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0" name="组合 119"/>
                  <p:cNvGrpSpPr/>
                  <p:nvPr/>
                </p:nvGrpSpPr>
                <p:grpSpPr>
                  <a:xfrm>
                    <a:off x="514022" y="1528153"/>
                    <a:ext cx="2355253" cy="388286"/>
                    <a:chOff x="514022" y="1528153"/>
                    <a:chExt cx="2355253" cy="388286"/>
                  </a:xfrm>
                </p:grpSpPr>
                <p:sp>
                  <p:nvSpPr>
                    <p:cNvPr id="121" name="等腰三角形 7"/>
                    <p:cNvSpPr/>
                    <p:nvPr/>
                  </p:nvSpPr>
                  <p:spPr>
                    <a:xfrm rot="16200000">
                      <a:off x="509525" y="181704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矩形: 单圆角 121"/>
                    <p:cNvSpPr/>
                    <p:nvPr/>
                  </p:nvSpPr>
                  <p:spPr>
                    <a:xfrm>
                      <a:off x="515929" y="1528153"/>
                      <a:ext cx="2353346" cy="28729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7" name="文本框 49"/>
                <p:cNvSpPr txBox="1"/>
                <p:nvPr/>
              </p:nvSpPr>
              <p:spPr>
                <a:xfrm>
                  <a:off x="6312267" y="1540681"/>
                  <a:ext cx="2270281"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Hall-effect Thickness Gauge</a:t>
                  </a:r>
                </a:p>
              </p:txBody>
            </p:sp>
          </p:grpSp>
          <p:pic>
            <p:nvPicPr>
              <p:cNvPr id="123" name="图片 122">
                <a:hlinkClick r:id="" action="ppaction://noaction"/>
              </p:cNvPr>
              <p:cNvPicPr>
                <a:picLocks noChangeAspect="1"/>
              </p:cNvPicPr>
              <p:nvPr/>
            </p:nvPicPr>
            <p:blipFill>
              <a:blip r:embed="rId8" cstate="print">
                <a:extLst>
                  <a:ext uri="{28A0092B-C50C-407E-A947-70E740481C1C}">
                    <a14:useLocalDpi xmlns:a14="http://schemas.microsoft.com/office/drawing/2010/main" val="0"/>
                  </a:ext>
                </a:extLst>
              </a:blip>
              <a:srcRect t="4013" b="3351"/>
              <a:stretch>
                <a:fillRect/>
              </a:stretch>
            </p:blipFill>
            <p:spPr>
              <a:xfrm>
                <a:off x="8921374" y="1092422"/>
                <a:ext cx="1506029" cy="970395"/>
              </a:xfrm>
              <a:prstGeom prst="rect">
                <a:avLst/>
              </a:prstGeom>
            </p:spPr>
          </p:pic>
        </p:grpSp>
        <p:grpSp>
          <p:nvGrpSpPr>
            <p:cNvPr id="6" name="组合 5"/>
            <p:cNvGrpSpPr/>
            <p:nvPr/>
          </p:nvGrpSpPr>
          <p:grpSpPr>
            <a:xfrm>
              <a:off x="5306" y="2277"/>
              <a:ext cx="4088" cy="2330"/>
              <a:chOff x="14300" y="2277"/>
              <a:chExt cx="4088" cy="2330"/>
            </a:xfrm>
          </p:grpSpPr>
          <p:grpSp>
            <p:nvGrpSpPr>
              <p:cNvPr id="73" name="组合 72"/>
              <p:cNvGrpSpPr/>
              <p:nvPr/>
            </p:nvGrpSpPr>
            <p:grpSpPr>
              <a:xfrm>
                <a:off x="14300" y="2277"/>
                <a:ext cx="4088" cy="2330"/>
                <a:chOff x="517223" y="2107981"/>
                <a:chExt cx="2596115" cy="1479565"/>
              </a:xfrm>
            </p:grpSpPr>
            <p:grpSp>
              <p:nvGrpSpPr>
                <p:cNvPr id="78" name="组合 77"/>
                <p:cNvGrpSpPr/>
                <p:nvPr/>
              </p:nvGrpSpPr>
              <p:grpSpPr>
                <a:xfrm>
                  <a:off x="517223" y="2107981"/>
                  <a:ext cx="2596115" cy="1479565"/>
                  <a:chOff x="514021" y="1451408"/>
                  <a:chExt cx="2596115" cy="1479565"/>
                </a:xfrm>
              </p:grpSpPr>
              <p:sp>
                <p:nvSpPr>
                  <p:cNvPr id="83" name="矩形: 单圆角 8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5" name="组合 84"/>
                  <p:cNvGrpSpPr/>
                  <p:nvPr/>
                </p:nvGrpSpPr>
                <p:grpSpPr>
                  <a:xfrm>
                    <a:off x="514021" y="1528153"/>
                    <a:ext cx="2344993" cy="478157"/>
                    <a:chOff x="514021" y="1528153"/>
                    <a:chExt cx="2344993" cy="478157"/>
                  </a:xfrm>
                </p:grpSpPr>
                <p:sp>
                  <p:nvSpPr>
                    <p:cNvPr id="86" name="等腰三角形 7"/>
                    <p:cNvSpPr/>
                    <p:nvPr/>
                  </p:nvSpPr>
                  <p:spPr>
                    <a:xfrm rot="16200000">
                      <a:off x="509524" y="190691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7" name="矩形: 单圆角 86"/>
                    <p:cNvSpPr/>
                    <p:nvPr/>
                  </p:nvSpPr>
                  <p:spPr>
                    <a:xfrm>
                      <a:off x="515929" y="1528153"/>
                      <a:ext cx="234308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2" name="文本框 49"/>
                <p:cNvSpPr txBox="1"/>
                <p:nvPr/>
              </p:nvSpPr>
              <p:spPr>
                <a:xfrm>
                  <a:off x="602196" y="2178610"/>
                  <a:ext cx="2402494"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Built-In Wireless Ultrasonic Thickness Gauge</a:t>
                  </a:r>
                </a:p>
              </p:txBody>
            </p:sp>
          </p:grpSp>
          <p:pic>
            <p:nvPicPr>
              <p:cNvPr id="3" name="图片 2">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rcRect t="5276" b="5725"/>
              <a:stretch>
                <a:fillRect/>
              </a:stretch>
            </p:blipFill>
            <p:spPr>
              <a:xfrm>
                <a:off x="15517" y="3130"/>
                <a:ext cx="1602" cy="1426"/>
              </a:xfrm>
              <a:prstGeom prst="rect">
                <a:avLst/>
              </a:prstGeom>
            </p:spPr>
          </p:pic>
        </p:grpSp>
      </p:grpSp>
      <p:pic>
        <p:nvPicPr>
          <p:cNvPr id="4" name="图片 3">
            <a:extLst>
              <a:ext uri="{FF2B5EF4-FFF2-40B4-BE49-F238E27FC236}">
                <a16:creationId xmlns:a16="http://schemas.microsoft.com/office/drawing/2014/main" id="{13A79D0B-8523-65A0-5CAA-FA6098A7746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66469"/>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193152" y="219026"/>
            <a:ext cx="8213118" cy="892552"/>
          </a:xfrm>
          <a:prstGeom prst="rect">
            <a:avLst/>
          </a:prstGeom>
          <a:noFill/>
        </p:spPr>
        <p:txBody>
          <a:bodyPr wrap="square">
            <a:spAutoFit/>
          </a:bodyPr>
          <a:lstStyle/>
          <a:p>
            <a:pPr>
              <a:buNone/>
            </a:pPr>
            <a:r>
              <a:rPr lang="en-US" altLang="zh-CN" sz="2800" dirty="0">
                <a:solidFill>
                  <a:srgbClr val="00684D"/>
                </a:solidFill>
                <a:latin typeface="Arial Black" panose="020B0A04020102090204" pitchFamily="34" charset="0"/>
                <a:ea typeface="思源黑体 CN Heavy" panose="020B0A00000000000000" pitchFamily="34" charset="-122"/>
              </a:rPr>
              <a:t>Other Dimension Measuring Instruments</a:t>
            </a:r>
            <a:endParaRPr lang="zh-CN" altLang="en-US" sz="2800" dirty="0">
              <a:solidFill>
                <a:srgbClr val="00684D"/>
              </a:solidFill>
              <a:latin typeface="Arial Black" panose="020B0A04020102090204" pitchFamily="34" charset="0"/>
              <a:ea typeface="思源黑体 CN Heavy" panose="020B0A00000000000000" pitchFamily="34" charset="-122"/>
            </a:endParaRPr>
          </a:p>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(P2)</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3"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15</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253" name="组合 252"/>
          <p:cNvGrpSpPr/>
          <p:nvPr/>
        </p:nvGrpSpPr>
        <p:grpSpPr>
          <a:xfrm>
            <a:off x="515620" y="2108200"/>
            <a:ext cx="11160760" cy="3659505"/>
            <a:chOff x="812" y="3320"/>
            <a:chExt cx="17576" cy="5763"/>
          </a:xfrm>
        </p:grpSpPr>
        <p:grpSp>
          <p:nvGrpSpPr>
            <p:cNvPr id="83" name="组合 82"/>
            <p:cNvGrpSpPr/>
            <p:nvPr/>
          </p:nvGrpSpPr>
          <p:grpSpPr>
            <a:xfrm>
              <a:off x="812" y="6753"/>
              <a:ext cx="4088" cy="2330"/>
              <a:chOff x="5302" y="5040"/>
              <a:chExt cx="4088" cy="2330"/>
            </a:xfrm>
          </p:grpSpPr>
          <p:grpSp>
            <p:nvGrpSpPr>
              <p:cNvPr id="49" name="组合 48"/>
              <p:cNvGrpSpPr/>
              <p:nvPr/>
            </p:nvGrpSpPr>
            <p:grpSpPr>
              <a:xfrm>
                <a:off x="5302" y="5040"/>
                <a:ext cx="4088" cy="2330"/>
                <a:chOff x="514019" y="1451408"/>
                <a:chExt cx="2596117" cy="1479565"/>
              </a:xfrm>
            </p:grpSpPr>
            <p:sp>
              <p:nvSpPr>
                <p:cNvPr id="65" name="矩形: 单圆角 6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6" name="组合 65"/>
                <p:cNvGrpSpPr/>
                <p:nvPr/>
              </p:nvGrpSpPr>
              <p:grpSpPr>
                <a:xfrm>
                  <a:off x="514019" y="1528153"/>
                  <a:ext cx="1940375" cy="384225"/>
                  <a:chOff x="514019" y="1528153"/>
                  <a:chExt cx="1940375" cy="384225"/>
                </a:xfrm>
              </p:grpSpPr>
              <p:sp>
                <p:nvSpPr>
                  <p:cNvPr id="6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矩形: 单圆角 67"/>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73" name="文本框 49"/>
              <p:cNvSpPr txBox="1"/>
              <p:nvPr/>
            </p:nvSpPr>
            <p:spPr>
              <a:xfrm>
                <a:off x="5436" y="5199"/>
                <a:ext cx="2964"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Digital Gap Gauges</a:t>
                </a:r>
              </a:p>
            </p:txBody>
          </p:sp>
          <p:pic>
            <p:nvPicPr>
              <p:cNvPr id="119" name="Picture 8">
                <a:hlinkClick r:id="" action="ppaction://noaction"/>
              </p:cNvPr>
              <p:cNvPicPr>
                <a:picLocks noChangeAspect="1" noChangeArrowheads="1"/>
              </p:cNvPicPr>
              <p:nvPr/>
            </p:nvPicPr>
            <p:blipFill>
              <a:blip r:embed="rId11"/>
              <a:srcRect/>
              <a:stretch>
                <a:fillRect/>
              </a:stretch>
            </p:blipFill>
            <p:spPr bwMode="auto">
              <a:xfrm>
                <a:off x="6832" y="5795"/>
                <a:ext cx="1402" cy="1453"/>
              </a:xfrm>
              <a:prstGeom prst="rect">
                <a:avLst/>
              </a:prstGeom>
              <a:noFill/>
              <a:ln w="9525">
                <a:noFill/>
                <a:miter lim="800000"/>
                <a:headEnd/>
                <a:tailEnd/>
              </a:ln>
              <a:effectLst/>
            </p:spPr>
          </p:pic>
        </p:grpSp>
        <p:grpSp>
          <p:nvGrpSpPr>
            <p:cNvPr id="43" name="组合 42"/>
            <p:cNvGrpSpPr/>
            <p:nvPr/>
          </p:nvGrpSpPr>
          <p:grpSpPr>
            <a:xfrm>
              <a:off x="9799" y="3320"/>
              <a:ext cx="4088" cy="2330"/>
              <a:chOff x="514019" y="4872667"/>
              <a:chExt cx="2596117" cy="1479565"/>
            </a:xfrm>
          </p:grpSpPr>
          <p:grpSp>
            <p:nvGrpSpPr>
              <p:cNvPr id="45" name="组合 44"/>
              <p:cNvGrpSpPr/>
              <p:nvPr/>
            </p:nvGrpSpPr>
            <p:grpSpPr>
              <a:xfrm>
                <a:off x="514019" y="4872667"/>
                <a:ext cx="2596117" cy="1479565"/>
                <a:chOff x="514019" y="1451408"/>
                <a:chExt cx="2596117" cy="1479565"/>
              </a:xfrm>
            </p:grpSpPr>
            <p:sp>
              <p:nvSpPr>
                <p:cNvPr id="48" name="矩形: 单圆角 4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2" name="组合 51"/>
                <p:cNvGrpSpPr/>
                <p:nvPr/>
              </p:nvGrpSpPr>
              <p:grpSpPr>
                <a:xfrm>
                  <a:off x="514019" y="1528153"/>
                  <a:ext cx="2169545" cy="384225"/>
                  <a:chOff x="514019" y="1528153"/>
                  <a:chExt cx="2169545" cy="384225"/>
                </a:xfrm>
              </p:grpSpPr>
              <p:sp>
                <p:nvSpPr>
                  <p:cNvPr id="7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8" name="矩形: 单圆角 77"/>
                  <p:cNvSpPr/>
                  <p:nvPr/>
                </p:nvSpPr>
                <p:spPr>
                  <a:xfrm>
                    <a:off x="515929" y="1528153"/>
                    <a:ext cx="216763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46" name="文本框 49"/>
              <p:cNvSpPr txBox="1"/>
              <p:nvPr/>
            </p:nvSpPr>
            <p:spPr>
              <a:xfrm>
                <a:off x="596457" y="4973664"/>
                <a:ext cx="1910523"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Air Gauges And Displays</a:t>
                </a:r>
              </a:p>
            </p:txBody>
          </p:sp>
          <p:pic>
            <p:nvPicPr>
              <p:cNvPr id="47" name="图片 46">
                <a:hlinkClick r:id="" action="ppaction://noaction"/>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68018" y="5351986"/>
                <a:ext cx="786291" cy="921594"/>
              </a:xfrm>
              <a:prstGeom prst="rect">
                <a:avLst/>
              </a:prstGeom>
            </p:spPr>
          </p:pic>
        </p:grpSp>
        <p:grpSp>
          <p:nvGrpSpPr>
            <p:cNvPr id="91" name="组合 90"/>
            <p:cNvGrpSpPr/>
            <p:nvPr/>
          </p:nvGrpSpPr>
          <p:grpSpPr>
            <a:xfrm>
              <a:off x="5312" y="3320"/>
              <a:ext cx="4088" cy="2330"/>
              <a:chOff x="7427969" y="5401851"/>
              <a:chExt cx="2596115" cy="1479565"/>
            </a:xfrm>
          </p:grpSpPr>
          <p:grpSp>
            <p:nvGrpSpPr>
              <p:cNvPr id="92" name="组合 91"/>
              <p:cNvGrpSpPr/>
              <p:nvPr/>
            </p:nvGrpSpPr>
            <p:grpSpPr>
              <a:xfrm>
                <a:off x="7427969" y="5401851"/>
                <a:ext cx="2596115" cy="1479565"/>
                <a:chOff x="7998805" y="-434676"/>
                <a:chExt cx="2596115" cy="1479565"/>
              </a:xfrm>
            </p:grpSpPr>
            <p:grpSp>
              <p:nvGrpSpPr>
                <p:cNvPr id="95" name="组合 94"/>
                <p:cNvGrpSpPr/>
                <p:nvPr/>
              </p:nvGrpSpPr>
              <p:grpSpPr>
                <a:xfrm>
                  <a:off x="7998805" y="-434676"/>
                  <a:ext cx="2596115" cy="1479565"/>
                  <a:chOff x="514021" y="1451408"/>
                  <a:chExt cx="2596115" cy="1479565"/>
                </a:xfrm>
              </p:grpSpPr>
              <p:sp>
                <p:nvSpPr>
                  <p:cNvPr id="97" name="矩形: 单圆角 9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8" name="组合 97"/>
                  <p:cNvGrpSpPr/>
                  <p:nvPr/>
                </p:nvGrpSpPr>
                <p:grpSpPr>
                  <a:xfrm>
                    <a:off x="514021" y="1528153"/>
                    <a:ext cx="2261003" cy="478380"/>
                    <a:chOff x="514021" y="1528153"/>
                    <a:chExt cx="2261003" cy="478380"/>
                  </a:xfrm>
                </p:grpSpPr>
                <p:sp>
                  <p:nvSpPr>
                    <p:cNvPr id="99" name="等腰三角形 7"/>
                    <p:cNvSpPr/>
                    <p:nvPr/>
                  </p:nvSpPr>
                  <p:spPr>
                    <a:xfrm rot="16200000">
                      <a:off x="509524" y="190713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0" name="矩形: 单圆角 99"/>
                    <p:cNvSpPr/>
                    <p:nvPr/>
                  </p:nvSpPr>
                  <p:spPr>
                    <a:xfrm>
                      <a:off x="515929" y="1528153"/>
                      <a:ext cx="225909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96" name="文本框 49"/>
                <p:cNvSpPr txBox="1"/>
                <p:nvPr/>
              </p:nvSpPr>
              <p:spPr>
                <a:xfrm>
                  <a:off x="8082087" y="-352727"/>
                  <a:ext cx="2404924" cy="400110"/>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Linear Laser Interferometer Measurement System</a:t>
                  </a:r>
                </a:p>
              </p:txBody>
            </p:sp>
          </p:grpSp>
          <p:pic>
            <p:nvPicPr>
              <p:cNvPr id="93" name="图片 92">
                <a:hlinkClick r:id="" action="ppaction://noaction"/>
              </p:cNvPr>
              <p:cNvPicPr>
                <a:picLocks noChangeAspect="1"/>
              </p:cNvPicPr>
              <p:nvPr/>
            </p:nvPicPr>
            <p:blipFill>
              <a:blip r:embed="rId13" cstate="print">
                <a:extLst>
                  <a:ext uri="{28A0092B-C50C-407E-A947-70E740481C1C}">
                    <a14:useLocalDpi xmlns:a14="http://schemas.microsoft.com/office/drawing/2010/main" val="0"/>
                  </a:ext>
                </a:extLst>
              </a:blip>
              <a:srcRect t="8333" b="6589"/>
              <a:stretch>
                <a:fillRect/>
              </a:stretch>
            </p:blipFill>
            <p:spPr>
              <a:xfrm>
                <a:off x="7885988" y="5943505"/>
                <a:ext cx="1680075" cy="847873"/>
              </a:xfrm>
              <a:prstGeom prst="rect">
                <a:avLst/>
              </a:prstGeom>
            </p:spPr>
          </p:pic>
        </p:grpSp>
        <p:grpSp>
          <p:nvGrpSpPr>
            <p:cNvPr id="122" name="组合 121"/>
            <p:cNvGrpSpPr/>
            <p:nvPr/>
          </p:nvGrpSpPr>
          <p:grpSpPr>
            <a:xfrm>
              <a:off x="14300" y="3320"/>
              <a:ext cx="4088" cy="2330"/>
              <a:chOff x="9080263" y="1446032"/>
              <a:chExt cx="2596115" cy="1479565"/>
            </a:xfrm>
          </p:grpSpPr>
          <p:sp>
            <p:nvSpPr>
              <p:cNvPr id="117" name="矩形: 单圆角 116"/>
              <p:cNvSpPr/>
              <p:nvPr/>
            </p:nvSpPr>
            <p:spPr>
              <a:xfrm>
                <a:off x="9178436"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14" name="图片 113">
                <a:hlinkClick r:id="" action="ppaction://noaction"/>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581133" y="1897177"/>
                <a:ext cx="1570656" cy="1023783"/>
              </a:xfrm>
              <a:prstGeom prst="rect">
                <a:avLst/>
              </a:prstGeom>
            </p:spPr>
          </p:pic>
          <p:grpSp>
            <p:nvGrpSpPr>
              <p:cNvPr id="118" name="组合 117"/>
              <p:cNvGrpSpPr/>
              <p:nvPr/>
            </p:nvGrpSpPr>
            <p:grpSpPr>
              <a:xfrm>
                <a:off x="9080263" y="1522777"/>
                <a:ext cx="2372292" cy="479677"/>
                <a:chOff x="514021" y="1528153"/>
                <a:chExt cx="2372292" cy="479677"/>
              </a:xfrm>
            </p:grpSpPr>
            <p:sp>
              <p:nvSpPr>
                <p:cNvPr id="120" name="等腰三角形 7"/>
                <p:cNvSpPr/>
                <p:nvPr/>
              </p:nvSpPr>
              <p:spPr>
                <a:xfrm rot="16200000">
                  <a:off x="509524" y="19084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21" name="矩形: 单圆角 120"/>
                <p:cNvSpPr/>
                <p:nvPr/>
              </p:nvSpPr>
              <p:spPr>
                <a:xfrm>
                  <a:off x="515929" y="1528153"/>
                  <a:ext cx="2370384"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16" name="文本框 49"/>
              <p:cNvSpPr txBox="1"/>
              <p:nvPr/>
            </p:nvSpPr>
            <p:spPr>
              <a:xfrm>
                <a:off x="9164392" y="1518456"/>
                <a:ext cx="2370384" cy="400110"/>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Length </a:t>
                </a:r>
                <a:r>
                  <a:rPr lang="en-US" altLang="zh-CN" dirty="0" err="1"/>
                  <a:t>Presetters</a:t>
                </a:r>
                <a:r>
                  <a:rPr lang="en-US" altLang="zh-CN" dirty="0"/>
                  <a:t> (Motorized Type)</a:t>
                </a:r>
              </a:p>
            </p:txBody>
          </p:sp>
        </p:grpSp>
        <p:grpSp>
          <p:nvGrpSpPr>
            <p:cNvPr id="131" name="组合 130"/>
            <p:cNvGrpSpPr/>
            <p:nvPr/>
          </p:nvGrpSpPr>
          <p:grpSpPr>
            <a:xfrm>
              <a:off x="812" y="3320"/>
              <a:ext cx="4088" cy="2330"/>
              <a:chOff x="6212185" y="4948339"/>
              <a:chExt cx="2596115" cy="1479565"/>
            </a:xfrm>
          </p:grpSpPr>
          <p:grpSp>
            <p:nvGrpSpPr>
              <p:cNvPr id="132" name="组合 131"/>
              <p:cNvGrpSpPr/>
              <p:nvPr/>
            </p:nvGrpSpPr>
            <p:grpSpPr>
              <a:xfrm>
                <a:off x="6212185" y="4948339"/>
                <a:ext cx="2596115" cy="1479565"/>
                <a:chOff x="514021" y="2107981"/>
                <a:chExt cx="2596115" cy="1479565"/>
              </a:xfrm>
            </p:grpSpPr>
            <p:sp>
              <p:nvSpPr>
                <p:cNvPr id="133" name="矩形: 单圆角 2"/>
                <p:cNvSpPr/>
                <p:nvPr/>
              </p:nvSpPr>
              <p:spPr>
                <a:xfrm>
                  <a:off x="612194"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4" name="等腰三角形 7"/>
                <p:cNvSpPr/>
                <p:nvPr/>
              </p:nvSpPr>
              <p:spPr>
                <a:xfrm rot="16200000">
                  <a:off x="509524" y="255310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5" name="矩形: 单圆角 5"/>
                <p:cNvSpPr/>
                <p:nvPr/>
              </p:nvSpPr>
              <p:spPr>
                <a:xfrm>
                  <a:off x="515929" y="2184726"/>
                  <a:ext cx="2104390"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6" name="文本框 49"/>
                <p:cNvSpPr txBox="1"/>
                <p:nvPr/>
              </p:nvSpPr>
              <p:spPr>
                <a:xfrm>
                  <a:off x="597206" y="2184816"/>
                  <a:ext cx="2104390" cy="39878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Dual Axis Photoelectric Autocollimators</a:t>
                  </a:r>
                </a:p>
              </p:txBody>
            </p:sp>
          </p:grpSp>
          <p:pic>
            <p:nvPicPr>
              <p:cNvPr id="137" name="图片 136">
                <a:hlinkClick r:id="" action="ppaction://noaction"/>
              </p:cNvPr>
              <p:cNvPicPr>
                <a:picLocks noChangeAspect="1"/>
              </p:cNvPicPr>
              <p:nvPr/>
            </p:nvPicPr>
            <p:blipFill>
              <a:blip r:embed="rId15"/>
              <a:stretch>
                <a:fillRect/>
              </a:stretch>
            </p:blipFill>
            <p:spPr>
              <a:xfrm>
                <a:off x="7061723" y="5545986"/>
                <a:ext cx="1259473" cy="798643"/>
              </a:xfrm>
              <a:prstGeom prst="rect">
                <a:avLst/>
              </a:prstGeom>
            </p:spPr>
          </p:pic>
        </p:grpSp>
        <p:grpSp>
          <p:nvGrpSpPr>
            <p:cNvPr id="243" name="组合 242"/>
            <p:cNvGrpSpPr/>
            <p:nvPr/>
          </p:nvGrpSpPr>
          <p:grpSpPr>
            <a:xfrm>
              <a:off x="9799" y="6753"/>
              <a:ext cx="4088" cy="2330"/>
              <a:chOff x="3372410" y="2107981"/>
              <a:chExt cx="2596117" cy="1479565"/>
            </a:xfrm>
          </p:grpSpPr>
          <p:grpSp>
            <p:nvGrpSpPr>
              <p:cNvPr id="244" name="组合 243"/>
              <p:cNvGrpSpPr/>
              <p:nvPr/>
            </p:nvGrpSpPr>
            <p:grpSpPr>
              <a:xfrm>
                <a:off x="3372410" y="2107981"/>
                <a:ext cx="2596117" cy="1479565"/>
                <a:chOff x="514019" y="1451408"/>
                <a:chExt cx="2596117" cy="1479565"/>
              </a:xfrm>
            </p:grpSpPr>
            <p:sp>
              <p:nvSpPr>
                <p:cNvPr id="245" name="矩形: 单圆角 56"/>
                <p:cNvSpPr/>
                <p:nvPr>
                  <p:custDataLst>
                    <p:tags r:id="rId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46" name="组合 245"/>
                <p:cNvGrpSpPr/>
                <p:nvPr/>
              </p:nvGrpSpPr>
              <p:grpSpPr>
                <a:xfrm>
                  <a:off x="514019" y="1528153"/>
                  <a:ext cx="1940375" cy="384225"/>
                  <a:chOff x="514019" y="1528153"/>
                  <a:chExt cx="1940375" cy="384225"/>
                </a:xfrm>
              </p:grpSpPr>
              <p:sp>
                <p:nvSpPr>
                  <p:cNvPr id="247" name="等腰三角形 7"/>
                  <p:cNvSpPr/>
                  <p:nvPr>
                    <p:custDataLst>
                      <p:tags r:id="rId8"/>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8" name="矩形: 单圆角 59"/>
                  <p:cNvSpPr/>
                  <p:nvPr>
                    <p:custDataLst>
                      <p:tags r:id="rId9"/>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249" name="文本框 49"/>
              <p:cNvSpPr txBox="1"/>
              <p:nvPr>
                <p:custDataLst>
                  <p:tags r:id="rId5"/>
                </p:custDataLst>
              </p:nvPr>
            </p:nvSpPr>
            <p:spPr>
              <a:xfrm>
                <a:off x="3455694" y="2212154"/>
                <a:ext cx="182437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Total Stations</a:t>
                </a:r>
              </a:p>
            </p:txBody>
          </p:sp>
          <p:pic>
            <p:nvPicPr>
              <p:cNvPr id="250" name="图片 249"/>
              <p:cNvPicPr>
                <a:picLocks noChangeAspect="1"/>
              </p:cNvPicPr>
              <p:nvPr>
                <p:custDataLst>
                  <p:tags r:id="rId6"/>
                </p:custDataLst>
              </p:nvPr>
            </p:nvPicPr>
            <p:blipFill>
              <a:blip r:embed="rId16" cstate="print">
                <a:extLst>
                  <a:ext uri="{28A0092B-C50C-407E-A947-70E740481C1C}">
                    <a14:useLocalDpi xmlns:a14="http://schemas.microsoft.com/office/drawing/2010/main" val="0"/>
                  </a:ext>
                </a:extLst>
              </a:blip>
              <a:stretch>
                <a:fillRect/>
              </a:stretch>
            </p:blipFill>
            <p:spPr>
              <a:xfrm>
                <a:off x="4269739" y="2525466"/>
                <a:ext cx="883839" cy="1046240"/>
              </a:xfrm>
              <a:prstGeom prst="rect">
                <a:avLst/>
              </a:prstGeom>
            </p:spPr>
          </p:pic>
        </p:grpSp>
        <p:grpSp>
          <p:nvGrpSpPr>
            <p:cNvPr id="252" name="组合 251"/>
            <p:cNvGrpSpPr/>
            <p:nvPr/>
          </p:nvGrpSpPr>
          <p:grpSpPr>
            <a:xfrm>
              <a:off x="5312" y="6753"/>
              <a:ext cx="4088" cy="2330"/>
              <a:chOff x="5312" y="6753"/>
              <a:chExt cx="4088" cy="2330"/>
            </a:xfrm>
          </p:grpSpPr>
          <p:grpSp>
            <p:nvGrpSpPr>
              <p:cNvPr id="6" name="组合 5"/>
              <p:cNvGrpSpPr/>
              <p:nvPr/>
            </p:nvGrpSpPr>
            <p:grpSpPr>
              <a:xfrm>
                <a:off x="5312" y="6753"/>
                <a:ext cx="4088" cy="2330"/>
                <a:chOff x="3372410" y="2107981"/>
                <a:chExt cx="2596117" cy="1479565"/>
              </a:xfrm>
            </p:grpSpPr>
            <p:grpSp>
              <p:nvGrpSpPr>
                <p:cNvPr id="51" name="组合 50"/>
                <p:cNvGrpSpPr/>
                <p:nvPr/>
              </p:nvGrpSpPr>
              <p:grpSpPr>
                <a:xfrm>
                  <a:off x="3372410" y="2107981"/>
                  <a:ext cx="2596117" cy="1479565"/>
                  <a:chOff x="514019" y="1451408"/>
                  <a:chExt cx="2596117" cy="1479565"/>
                </a:xfrm>
              </p:grpSpPr>
              <p:sp>
                <p:nvSpPr>
                  <p:cNvPr id="57" name="矩形: 单圆角 56"/>
                  <p:cNvSpPr/>
                  <p:nvPr>
                    <p:custDataLst>
                      <p:tags r:id="rId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8" name="组合 57"/>
                  <p:cNvGrpSpPr/>
                  <p:nvPr/>
                </p:nvGrpSpPr>
                <p:grpSpPr>
                  <a:xfrm>
                    <a:off x="514019" y="1528153"/>
                    <a:ext cx="1940375" cy="384225"/>
                    <a:chOff x="514019" y="1528153"/>
                    <a:chExt cx="1940375" cy="384225"/>
                  </a:xfrm>
                </p:grpSpPr>
                <p:sp>
                  <p:nvSpPr>
                    <p:cNvPr id="59" name="等腰三角形 7"/>
                    <p:cNvSpPr/>
                    <p:nvPr>
                      <p:custDataLst>
                        <p:tags r:id="rId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矩形: 单圆角 59"/>
                    <p:cNvSpPr/>
                    <p:nvPr>
                      <p:custDataLst>
                        <p:tags r:id="rId4"/>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71" name="文本框 49"/>
                <p:cNvSpPr txBox="1"/>
                <p:nvPr>
                  <p:custDataLst>
                    <p:tags r:id="rId1"/>
                  </p:custDataLst>
                </p:nvPr>
              </p:nvSpPr>
              <p:spPr>
                <a:xfrm>
                  <a:off x="3455694" y="2212154"/>
                  <a:ext cx="1824370" cy="245112"/>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Manual Putty</a:t>
                  </a:r>
                </a:p>
              </p:txBody>
            </p:sp>
          </p:grpSp>
          <p:pic>
            <p:nvPicPr>
              <p:cNvPr id="251" name="图片 250"/>
              <p:cNvPicPr>
                <a:picLocks noChangeAspect="1"/>
              </p:cNvPicPr>
              <p:nvPr/>
            </p:nvPicPr>
            <p:blipFill>
              <a:blip r:embed="rId17"/>
              <a:stretch>
                <a:fillRect/>
              </a:stretch>
            </p:blipFill>
            <p:spPr>
              <a:xfrm>
                <a:off x="6251" y="7746"/>
                <a:ext cx="2226" cy="975"/>
              </a:xfrm>
              <a:prstGeom prst="rect">
                <a:avLst/>
              </a:prstGeom>
            </p:spPr>
          </p:pic>
        </p:grpSp>
      </p:grpSp>
      <p:pic>
        <p:nvPicPr>
          <p:cNvPr id="4" name="图片 3">
            <a:extLst>
              <a:ext uri="{FF2B5EF4-FFF2-40B4-BE49-F238E27FC236}">
                <a16:creationId xmlns:a16="http://schemas.microsoft.com/office/drawing/2014/main" id="{9A048E82-E2E9-1F5E-2820-C927387B237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16</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5608757" cy="459869"/>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Hardness Testers (P1)</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99" name="组合 98"/>
          <p:cNvGrpSpPr/>
          <p:nvPr/>
        </p:nvGrpSpPr>
        <p:grpSpPr>
          <a:xfrm>
            <a:off x="6225382" y="1446032"/>
            <a:ext cx="2596117" cy="1479565"/>
            <a:chOff x="6225382" y="1446032"/>
            <a:chExt cx="2596117" cy="1479565"/>
          </a:xfrm>
        </p:grpSpPr>
        <p:sp>
          <p:nvSpPr>
            <p:cNvPr id="31" name="矩形: 单圆角 30"/>
            <p:cNvSpPr/>
            <p:nvPr/>
          </p:nvSpPr>
          <p:spPr>
            <a:xfrm>
              <a:off x="6323557"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2" name="组合 31"/>
            <p:cNvGrpSpPr/>
            <p:nvPr/>
          </p:nvGrpSpPr>
          <p:grpSpPr>
            <a:xfrm>
              <a:off x="6225382" y="1522777"/>
              <a:ext cx="2151857" cy="384225"/>
              <a:chOff x="514019" y="1528153"/>
              <a:chExt cx="2151857" cy="384225"/>
            </a:xfrm>
          </p:grpSpPr>
          <p:sp>
            <p:nvSpPr>
              <p:cNvPr id="3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nvSpPr>
            <p:spPr>
              <a:xfrm>
                <a:off x="515930" y="1528153"/>
                <a:ext cx="214994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45" name="文本框 49"/>
            <p:cNvSpPr txBox="1"/>
            <p:nvPr/>
          </p:nvSpPr>
          <p:spPr>
            <a:xfrm>
              <a:off x="6308665" y="1550206"/>
              <a:ext cx="2068573"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Vickers Hardness Testers</a:t>
              </a:r>
            </a:p>
          </p:txBody>
        </p:sp>
        <p:pic>
          <p:nvPicPr>
            <p:cNvPr id="40" name="图片 39"/>
            <p:cNvPicPr>
              <a:picLocks noChangeAspect="1"/>
            </p:cNvPicPr>
            <p:nvPr/>
          </p:nvPicPr>
          <p:blipFill>
            <a:blip r:embed="rId14"/>
            <a:stretch>
              <a:fillRect/>
            </a:stretch>
          </p:blipFill>
          <p:spPr>
            <a:xfrm>
              <a:off x="7249503" y="1867546"/>
              <a:ext cx="642847" cy="1038746"/>
            </a:xfrm>
            <a:prstGeom prst="rect">
              <a:avLst/>
            </a:prstGeom>
          </p:spPr>
        </p:pic>
      </p:grpSp>
      <p:grpSp>
        <p:nvGrpSpPr>
          <p:cNvPr id="100" name="组合 99"/>
          <p:cNvGrpSpPr/>
          <p:nvPr/>
        </p:nvGrpSpPr>
        <p:grpSpPr>
          <a:xfrm>
            <a:off x="3370580" y="1446032"/>
            <a:ext cx="2646599" cy="1479565"/>
            <a:chOff x="3370503" y="1446032"/>
            <a:chExt cx="2646599" cy="1479565"/>
          </a:xfrm>
        </p:grpSpPr>
        <p:sp>
          <p:nvSpPr>
            <p:cNvPr id="35" name="矩形: 单圆角 34"/>
            <p:cNvSpPr/>
            <p:nvPr/>
          </p:nvSpPr>
          <p:spPr>
            <a:xfrm>
              <a:off x="3468676"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等腰三角形 7"/>
            <p:cNvSpPr/>
            <p:nvPr/>
          </p:nvSpPr>
          <p:spPr>
            <a:xfrm rot="16200000">
              <a:off x="3366006" y="180827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7" name="图片 26"/>
            <p:cNvPicPr>
              <a:picLocks noChangeAspect="1"/>
            </p:cNvPicPr>
            <p:nvPr/>
          </p:nvPicPr>
          <p:blipFill>
            <a:blip r:embed="rId15"/>
            <a:stretch>
              <a:fillRect/>
            </a:stretch>
          </p:blipFill>
          <p:spPr>
            <a:xfrm>
              <a:off x="4329947" y="1900791"/>
              <a:ext cx="731187" cy="989915"/>
            </a:xfrm>
            <a:prstGeom prst="rect">
              <a:avLst/>
            </a:prstGeom>
          </p:spPr>
        </p:pic>
        <p:sp>
          <p:nvSpPr>
            <p:cNvPr id="38" name="矩形: 单圆角 37"/>
            <p:cNvSpPr/>
            <p:nvPr/>
          </p:nvSpPr>
          <p:spPr>
            <a:xfrm>
              <a:off x="3372411" y="1522776"/>
              <a:ext cx="2554476" cy="28771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9"/>
            <p:cNvSpPr txBox="1"/>
            <p:nvPr/>
          </p:nvSpPr>
          <p:spPr>
            <a:xfrm>
              <a:off x="3454631" y="1550206"/>
              <a:ext cx="2562471"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Micro-Vickers Hardness Testers</a:t>
              </a:r>
            </a:p>
          </p:txBody>
        </p:sp>
      </p:grpSp>
      <p:grpSp>
        <p:nvGrpSpPr>
          <p:cNvPr id="97" name="组合 96"/>
          <p:cNvGrpSpPr/>
          <p:nvPr/>
        </p:nvGrpSpPr>
        <p:grpSpPr>
          <a:xfrm>
            <a:off x="3370580" y="3200400"/>
            <a:ext cx="2596116" cy="1479565"/>
            <a:chOff x="6225382" y="3200656"/>
            <a:chExt cx="2596116" cy="1479565"/>
          </a:xfrm>
        </p:grpSpPr>
        <p:sp>
          <p:nvSpPr>
            <p:cNvPr id="65" name="矩形: 单圆角 64"/>
            <p:cNvSpPr/>
            <p:nvPr/>
          </p:nvSpPr>
          <p:spPr>
            <a:xfrm>
              <a:off x="6323556"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等腰三角形 7"/>
            <p:cNvSpPr/>
            <p:nvPr/>
          </p:nvSpPr>
          <p:spPr>
            <a:xfrm rot="16200000">
              <a:off x="6220885" y="365963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矩形: 单圆角 67"/>
            <p:cNvSpPr/>
            <p:nvPr/>
          </p:nvSpPr>
          <p:spPr>
            <a:xfrm>
              <a:off x="6227291" y="3277401"/>
              <a:ext cx="2415932" cy="37773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3" name="文本框 49"/>
            <p:cNvSpPr txBox="1"/>
            <p:nvPr/>
          </p:nvSpPr>
          <p:spPr>
            <a:xfrm>
              <a:off x="6310356" y="3281013"/>
              <a:ext cx="2346911" cy="40011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Rockwell/Brinell/Vickers </a:t>
              </a:r>
            </a:p>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Hardness Testers</a:t>
              </a:r>
            </a:p>
          </p:txBody>
        </p:sp>
        <p:pic>
          <p:nvPicPr>
            <p:cNvPr id="23" name="图片 2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263658" y="3755601"/>
              <a:ext cx="545679" cy="895105"/>
            </a:xfrm>
            <a:prstGeom prst="rect">
              <a:avLst/>
            </a:prstGeom>
          </p:spPr>
        </p:pic>
      </p:grpSp>
      <p:grpSp>
        <p:nvGrpSpPr>
          <p:cNvPr id="48" name="组合 47"/>
          <p:cNvGrpSpPr/>
          <p:nvPr/>
        </p:nvGrpSpPr>
        <p:grpSpPr>
          <a:xfrm>
            <a:off x="515620" y="4948339"/>
            <a:ext cx="2596116" cy="1479565"/>
            <a:chOff x="9078662" y="3200656"/>
            <a:chExt cx="2596116" cy="1479565"/>
          </a:xfrm>
        </p:grpSpPr>
        <p:sp>
          <p:nvSpPr>
            <p:cNvPr id="53" name="矩形: 单圆角 52"/>
            <p:cNvSpPr/>
            <p:nvPr/>
          </p:nvSpPr>
          <p:spPr>
            <a:xfrm>
              <a:off x="9176836"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等腰三角形 7"/>
            <p:cNvSpPr/>
            <p:nvPr/>
          </p:nvSpPr>
          <p:spPr>
            <a:xfrm rot="16200000">
              <a:off x="9074165" y="357044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矩形: 单圆角 55"/>
            <p:cNvSpPr/>
            <p:nvPr/>
          </p:nvSpPr>
          <p:spPr>
            <a:xfrm>
              <a:off x="9080571" y="3277401"/>
              <a:ext cx="228013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 name="文本框 49"/>
            <p:cNvSpPr txBox="1"/>
            <p:nvPr/>
          </p:nvSpPr>
          <p:spPr>
            <a:xfrm>
              <a:off x="9161098" y="3303738"/>
              <a:ext cx="2418707" cy="246221"/>
            </a:xfrm>
            <a:prstGeom prst="rect">
              <a:avLst/>
            </a:prstGeom>
            <a:noFill/>
          </p:spPr>
          <p:txBody>
            <a:bodyPr wrap="square" rtlCol="0">
              <a:spAutoFit/>
            </a:bodyPr>
            <a:lstStyle/>
            <a:p>
              <a:pPr>
                <a:spcBef>
                  <a:spcPts val="0"/>
                </a:spcBef>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Ultrasonic Hardness Testers</a:t>
              </a:r>
            </a:p>
          </p:txBody>
        </p:sp>
        <p:pic>
          <p:nvPicPr>
            <p:cNvPr id="9" name="图片 8">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051680" y="3652511"/>
              <a:ext cx="625845" cy="960077"/>
            </a:xfrm>
            <a:prstGeom prst="rect">
              <a:avLst/>
            </a:prstGeom>
          </p:spPr>
        </p:pic>
      </p:grpSp>
      <p:grpSp>
        <p:nvGrpSpPr>
          <p:cNvPr id="3" name="组合 2"/>
          <p:cNvGrpSpPr/>
          <p:nvPr/>
        </p:nvGrpSpPr>
        <p:grpSpPr>
          <a:xfrm>
            <a:off x="515620" y="3200400"/>
            <a:ext cx="2614930" cy="1479550"/>
            <a:chOff x="9061210" y="1446032"/>
            <a:chExt cx="2615169" cy="1479565"/>
          </a:xfrm>
        </p:grpSpPr>
        <p:sp>
          <p:nvSpPr>
            <p:cNvPr id="26" name="矩形: 单圆角 25"/>
            <p:cNvSpPr/>
            <p:nvPr/>
          </p:nvSpPr>
          <p:spPr>
            <a:xfrm>
              <a:off x="9178437"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8" name="组合 27"/>
            <p:cNvGrpSpPr/>
            <p:nvPr/>
          </p:nvGrpSpPr>
          <p:grpSpPr>
            <a:xfrm>
              <a:off x="9061210" y="1522777"/>
              <a:ext cx="2137972" cy="384225"/>
              <a:chOff x="514019" y="1528153"/>
              <a:chExt cx="1737332" cy="384225"/>
            </a:xfrm>
          </p:grpSpPr>
          <p:sp>
            <p:nvSpPr>
              <p:cNvPr id="2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nvSpPr>
            <p:spPr>
              <a:xfrm>
                <a:off x="515929" y="1528153"/>
                <a:ext cx="173542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46" name="文本框 49"/>
            <p:cNvSpPr txBox="1"/>
            <p:nvPr/>
          </p:nvSpPr>
          <p:spPr>
            <a:xfrm>
              <a:off x="9143648" y="1550206"/>
              <a:ext cx="1948215"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Brinell Hardness Testers</a:t>
              </a:r>
            </a:p>
          </p:txBody>
        </p:sp>
        <p:pic>
          <p:nvPicPr>
            <p:cNvPr id="74" name="图片 73"/>
            <p:cNvPicPr>
              <a:picLocks noChangeAspect="1"/>
            </p:cNvPicPr>
            <p:nvPr/>
          </p:nvPicPr>
          <p:blipFill>
            <a:blip r:embed="rId18"/>
            <a:stretch>
              <a:fillRect/>
            </a:stretch>
          </p:blipFill>
          <p:spPr>
            <a:xfrm>
              <a:off x="10120667" y="1867103"/>
              <a:ext cx="610279" cy="1050813"/>
            </a:xfrm>
            <a:prstGeom prst="rect">
              <a:avLst/>
            </a:prstGeom>
          </p:spPr>
        </p:pic>
      </p:grpSp>
      <p:grpSp>
        <p:nvGrpSpPr>
          <p:cNvPr id="11" name="组合 10"/>
          <p:cNvGrpSpPr/>
          <p:nvPr/>
        </p:nvGrpSpPr>
        <p:grpSpPr>
          <a:xfrm>
            <a:off x="515620" y="1446032"/>
            <a:ext cx="2596117" cy="1479565"/>
            <a:chOff x="515620" y="1446032"/>
            <a:chExt cx="2596117" cy="1479565"/>
          </a:xfrm>
        </p:grpSpPr>
        <p:sp>
          <p:nvSpPr>
            <p:cNvPr id="39" name="矩形: 单圆角 38"/>
            <p:cNvSpPr/>
            <p:nvPr/>
          </p:nvSpPr>
          <p:spPr>
            <a:xfrm>
              <a:off x="613795"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等腰三角形 7"/>
            <p:cNvSpPr/>
            <p:nvPr/>
          </p:nvSpPr>
          <p:spPr>
            <a:xfrm rot="16200000">
              <a:off x="511123" y="180760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矩形: 单圆角 42"/>
            <p:cNvSpPr/>
            <p:nvPr/>
          </p:nvSpPr>
          <p:spPr>
            <a:xfrm>
              <a:off x="517530" y="1522777"/>
              <a:ext cx="2261859"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文本框 49"/>
            <p:cNvSpPr txBox="1"/>
            <p:nvPr/>
          </p:nvSpPr>
          <p:spPr>
            <a:xfrm>
              <a:off x="600596" y="1550206"/>
              <a:ext cx="2097014"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Rockwell Hardness Testers</a:t>
              </a:r>
            </a:p>
          </p:txBody>
        </p:sp>
        <p:pic>
          <p:nvPicPr>
            <p:cNvPr id="7" name="图片 6">
              <a:hlinkClick r:id="" action="ppaction://noaction"/>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560045" y="1866254"/>
              <a:ext cx="608215" cy="1057686"/>
            </a:xfrm>
            <a:prstGeom prst="rect">
              <a:avLst/>
            </a:prstGeom>
          </p:spPr>
        </p:pic>
      </p:grpSp>
      <p:grpSp>
        <p:nvGrpSpPr>
          <p:cNvPr id="143" name="组合 142"/>
          <p:cNvGrpSpPr/>
          <p:nvPr/>
        </p:nvGrpSpPr>
        <p:grpSpPr>
          <a:xfrm>
            <a:off x="6225382" y="3200415"/>
            <a:ext cx="5450840" cy="1479550"/>
            <a:chOff x="5308" y="7793"/>
            <a:chExt cx="8584" cy="2330"/>
          </a:xfrm>
        </p:grpSpPr>
        <p:grpSp>
          <p:nvGrpSpPr>
            <p:cNvPr id="54" name="组合 53"/>
            <p:cNvGrpSpPr/>
            <p:nvPr/>
          </p:nvGrpSpPr>
          <p:grpSpPr>
            <a:xfrm>
              <a:off x="9804" y="7793"/>
              <a:ext cx="4088" cy="2330"/>
              <a:chOff x="9080262" y="3200656"/>
              <a:chExt cx="2596117" cy="1479565"/>
            </a:xfrm>
          </p:grpSpPr>
          <p:grpSp>
            <p:nvGrpSpPr>
              <p:cNvPr id="51" name="组合 50"/>
              <p:cNvGrpSpPr/>
              <p:nvPr/>
            </p:nvGrpSpPr>
            <p:grpSpPr>
              <a:xfrm>
                <a:off x="9080262" y="3200656"/>
                <a:ext cx="2596117" cy="1479565"/>
                <a:chOff x="514019" y="1451408"/>
                <a:chExt cx="2596117" cy="1479565"/>
              </a:xfrm>
            </p:grpSpPr>
            <p:sp>
              <p:nvSpPr>
                <p:cNvPr id="57" name="矩形: 单圆角 5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8" name="组合 57"/>
                <p:cNvGrpSpPr/>
                <p:nvPr/>
              </p:nvGrpSpPr>
              <p:grpSpPr>
                <a:xfrm>
                  <a:off x="514019" y="1528153"/>
                  <a:ext cx="1940375" cy="384225"/>
                  <a:chOff x="514019" y="1528153"/>
                  <a:chExt cx="1940375" cy="384225"/>
                </a:xfrm>
              </p:grpSpPr>
              <p:sp>
                <p:nvSpPr>
                  <p:cNvPr id="5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矩形: 单圆角 59"/>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71" name="文本框 49"/>
              <p:cNvSpPr txBox="1"/>
              <p:nvPr/>
            </p:nvSpPr>
            <p:spPr>
              <a:xfrm>
                <a:off x="9163546" y="3311180"/>
                <a:ext cx="1824370"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Brackets </a:t>
                </a:r>
              </a:p>
            </p:txBody>
          </p:sp>
          <p:pic>
            <p:nvPicPr>
              <p:cNvPr id="5" name="图片 4"/>
              <p:cNvPicPr>
                <a:picLocks noChangeAspect="1"/>
              </p:cNvPicPr>
              <p:nvPr/>
            </p:nvPicPr>
            <p:blipFill>
              <a:blip r:embed="rId20"/>
              <a:stretch>
                <a:fillRect/>
              </a:stretch>
            </p:blipFill>
            <p:spPr>
              <a:xfrm>
                <a:off x="9294955" y="3975886"/>
                <a:ext cx="1301489" cy="398502"/>
              </a:xfrm>
              <a:prstGeom prst="rect">
                <a:avLst/>
              </a:prstGeom>
            </p:spPr>
          </p:pic>
          <p:pic>
            <p:nvPicPr>
              <p:cNvPr id="6" name="图片 5"/>
              <p:cNvPicPr>
                <a:picLocks noChangeAspect="1"/>
              </p:cNvPicPr>
              <p:nvPr/>
            </p:nvPicPr>
            <p:blipFill>
              <a:blip r:embed="rId21"/>
              <a:stretch>
                <a:fillRect/>
              </a:stretch>
            </p:blipFill>
            <p:spPr>
              <a:xfrm>
                <a:off x="10763298" y="3624295"/>
                <a:ext cx="585976" cy="1035350"/>
              </a:xfrm>
              <a:prstGeom prst="rect">
                <a:avLst/>
              </a:prstGeom>
            </p:spPr>
          </p:pic>
        </p:grpSp>
        <p:grpSp>
          <p:nvGrpSpPr>
            <p:cNvPr id="96" name="组合 95"/>
            <p:cNvGrpSpPr/>
            <p:nvPr/>
          </p:nvGrpSpPr>
          <p:grpSpPr>
            <a:xfrm>
              <a:off x="5308" y="7793"/>
              <a:ext cx="4088" cy="2330"/>
              <a:chOff x="9080263" y="3200656"/>
              <a:chExt cx="2596116" cy="1479565"/>
            </a:xfrm>
          </p:grpSpPr>
          <p:sp>
            <p:nvSpPr>
              <p:cNvPr id="61" name="矩形: 单圆角 60"/>
              <p:cNvSpPr/>
              <p:nvPr/>
            </p:nvSpPr>
            <p:spPr>
              <a:xfrm>
                <a:off x="9178437"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等腰三角形 7"/>
              <p:cNvSpPr/>
              <p:nvPr/>
            </p:nvSpPr>
            <p:spPr>
              <a:xfrm rot="16200000">
                <a:off x="9075766" y="365963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2" name="图片 51"/>
              <p:cNvPicPr>
                <a:picLocks noChangeAspect="1"/>
              </p:cNvPicPr>
              <p:nvPr/>
            </p:nvPicPr>
            <p:blipFill>
              <a:blip r:embed="rId22" cstate="print">
                <a:extLst>
                  <a:ext uri="{28A0092B-C50C-407E-A947-70E740481C1C}">
                    <a14:useLocalDpi xmlns:a14="http://schemas.microsoft.com/office/drawing/2010/main" val="0"/>
                  </a:ext>
                </a:extLst>
              </a:blip>
              <a:srcRect l="21106" t="11666" r="12537" b="14445"/>
              <a:stretch>
                <a:fillRect/>
              </a:stretch>
            </p:blipFill>
            <p:spPr>
              <a:xfrm>
                <a:off x="10104565" y="3742020"/>
                <a:ext cx="545464" cy="911072"/>
              </a:xfrm>
              <a:prstGeom prst="rect">
                <a:avLst/>
              </a:prstGeom>
            </p:spPr>
          </p:pic>
          <p:sp>
            <p:nvSpPr>
              <p:cNvPr id="64" name="矩形: 单圆角 63"/>
              <p:cNvSpPr/>
              <p:nvPr/>
            </p:nvSpPr>
            <p:spPr>
              <a:xfrm>
                <a:off x="9082172" y="3277401"/>
                <a:ext cx="2525866" cy="377732"/>
              </a:xfrm>
              <a:prstGeom prst="round1Rect">
                <a:avLst>
                  <a:gd name="adj" fmla="val 46638"/>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文本框 49"/>
              <p:cNvSpPr txBox="1"/>
              <p:nvPr/>
            </p:nvSpPr>
            <p:spPr>
              <a:xfrm>
                <a:off x="9164392" y="3277838"/>
                <a:ext cx="2251182" cy="553998"/>
              </a:xfrm>
              <a:prstGeom prst="rect">
                <a:avLst/>
              </a:prstGeom>
              <a:noFill/>
            </p:spPr>
            <p:txBody>
              <a:bodyPr wrap="square" rtlCol="0">
                <a:spAutoFit/>
              </a:bodyPr>
              <a:lstStyle/>
              <a:p>
                <a:pPr>
                  <a:spcBef>
                    <a:spcPts val="0"/>
                  </a:spcBef>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Brinell Indentation Hardness </a:t>
                </a:r>
              </a:p>
              <a:p>
                <a:pPr>
                  <a:spcBef>
                    <a:spcPts val="0"/>
                  </a:spcBef>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Measuring Systems</a:t>
                </a:r>
              </a:p>
              <a:p>
                <a:pPr>
                  <a:spcBef>
                    <a:spcPts val="0"/>
                  </a:spcBef>
                  <a:buFont typeface="Arial" panose="020B0604020202020204" pitchFamily="34" charset="0"/>
                  <a:buNone/>
                  <a:defRPr/>
                </a:pP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grpSp>
      <p:grpSp>
        <p:nvGrpSpPr>
          <p:cNvPr id="142" name="组合 141"/>
          <p:cNvGrpSpPr/>
          <p:nvPr/>
        </p:nvGrpSpPr>
        <p:grpSpPr>
          <a:xfrm>
            <a:off x="9061450" y="1446032"/>
            <a:ext cx="2689860" cy="1479550"/>
            <a:chOff x="5308" y="5040"/>
            <a:chExt cx="4236" cy="2330"/>
          </a:xfrm>
        </p:grpSpPr>
        <p:grpSp>
          <p:nvGrpSpPr>
            <p:cNvPr id="4" name="组合 3"/>
            <p:cNvGrpSpPr/>
            <p:nvPr/>
          </p:nvGrpSpPr>
          <p:grpSpPr>
            <a:xfrm>
              <a:off x="5308" y="5040"/>
              <a:ext cx="4236" cy="2330"/>
              <a:chOff x="9061210" y="1446032"/>
              <a:chExt cx="2689880" cy="1479565"/>
            </a:xfrm>
          </p:grpSpPr>
          <p:sp>
            <p:nvSpPr>
              <p:cNvPr id="8" name="矩形: 单圆角 7"/>
              <p:cNvSpPr/>
              <p:nvPr/>
            </p:nvSpPr>
            <p:spPr>
              <a:xfrm>
                <a:off x="9178437"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 name="组合 9"/>
              <p:cNvGrpSpPr/>
              <p:nvPr/>
            </p:nvGrpSpPr>
            <p:grpSpPr>
              <a:xfrm>
                <a:off x="9061210" y="1522777"/>
                <a:ext cx="2318758" cy="464617"/>
                <a:chOff x="514019" y="1528153"/>
                <a:chExt cx="1884240" cy="464617"/>
              </a:xfrm>
            </p:grpSpPr>
            <p:sp>
              <p:nvSpPr>
                <p:cNvPr id="15" name="等腰三角形 7"/>
                <p:cNvSpPr/>
                <p:nvPr/>
              </p:nvSpPr>
              <p:spPr>
                <a:xfrm rot="16200000">
                  <a:off x="509522" y="189337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单圆角 15"/>
                <p:cNvSpPr/>
                <p:nvPr/>
              </p:nvSpPr>
              <p:spPr>
                <a:xfrm>
                  <a:off x="515928" y="1528153"/>
                  <a:ext cx="1882331"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 name="文本框 49"/>
              <p:cNvSpPr txBox="1"/>
              <p:nvPr/>
            </p:nvSpPr>
            <p:spPr>
              <a:xfrm>
                <a:off x="9143648" y="1512102"/>
                <a:ext cx="2607442" cy="40011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Vickers Hardness Measuring Systems</a:t>
                </a:r>
              </a:p>
            </p:txBody>
          </p:sp>
        </p:grpSp>
        <p:pic>
          <p:nvPicPr>
            <p:cNvPr id="141" name="图片 140"/>
            <p:cNvPicPr>
              <a:picLocks noChangeAspect="1"/>
            </p:cNvPicPr>
            <p:nvPr/>
          </p:nvPicPr>
          <p:blipFill>
            <a:blip r:embed="rId23"/>
            <a:stretch>
              <a:fillRect/>
            </a:stretch>
          </p:blipFill>
          <p:spPr>
            <a:xfrm>
              <a:off x="6306" y="5947"/>
              <a:ext cx="2345" cy="1239"/>
            </a:xfrm>
            <a:prstGeom prst="rect">
              <a:avLst/>
            </a:prstGeom>
          </p:spPr>
        </p:pic>
      </p:grpSp>
      <p:grpSp>
        <p:nvGrpSpPr>
          <p:cNvPr id="144" name="组合 143"/>
          <p:cNvGrpSpPr/>
          <p:nvPr>
            <p:custDataLst>
              <p:tags r:id="rId1"/>
            </p:custDataLst>
          </p:nvPr>
        </p:nvGrpSpPr>
        <p:grpSpPr>
          <a:xfrm>
            <a:off x="3370580" y="4948339"/>
            <a:ext cx="2595880" cy="1479550"/>
            <a:chOff x="6225382" y="4948339"/>
            <a:chExt cx="2596116" cy="1479565"/>
          </a:xfrm>
        </p:grpSpPr>
        <p:sp>
          <p:nvSpPr>
            <p:cNvPr id="145" name="矩形: 单圆角 111"/>
            <p:cNvSpPr/>
            <p:nvPr>
              <p:custDataLst>
                <p:tags r:id="rId8"/>
              </p:custDataLst>
            </p:nvPr>
          </p:nvSpPr>
          <p:spPr>
            <a:xfrm>
              <a:off x="6323556"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6" name="等腰三角形 7"/>
            <p:cNvSpPr/>
            <p:nvPr>
              <p:custDataLst>
                <p:tags r:id="rId9"/>
              </p:custDataLst>
            </p:nvPr>
          </p:nvSpPr>
          <p:spPr>
            <a:xfrm rot="16200000">
              <a:off x="6220885" y="531959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7" name="矩形: 单圆角 114"/>
            <p:cNvSpPr/>
            <p:nvPr>
              <p:custDataLst>
                <p:tags r:id="rId10"/>
              </p:custDataLst>
            </p:nvPr>
          </p:nvSpPr>
          <p:spPr>
            <a:xfrm>
              <a:off x="6227290" y="5025084"/>
              <a:ext cx="254477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8" name="文本框 49"/>
            <p:cNvSpPr txBox="1"/>
            <p:nvPr>
              <p:custDataLst>
                <p:tags r:id="rId11"/>
              </p:custDataLst>
            </p:nvPr>
          </p:nvSpPr>
          <p:spPr>
            <a:xfrm>
              <a:off x="6310357" y="5057071"/>
              <a:ext cx="2497942" cy="246221"/>
            </a:xfrm>
            <a:prstGeom prst="rect">
              <a:avLst/>
            </a:prstGeom>
            <a:noFill/>
          </p:spPr>
          <p:txBody>
            <a:bodyPr wrap="square" rtlCol="0">
              <a:spAutoFit/>
            </a:bodyPr>
            <a:lstStyle/>
            <a:p>
              <a:pPr>
                <a:spcBef>
                  <a:spcPts val="0"/>
                </a:spcBef>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Portable Leeb Hardness Testers</a:t>
              </a:r>
            </a:p>
          </p:txBody>
        </p:sp>
        <p:pic>
          <p:nvPicPr>
            <p:cNvPr id="149" name="图片 148">
              <a:hlinkClick r:id="" action="ppaction://noaction"/>
            </p:cNvPr>
            <p:cNvPicPr>
              <a:picLocks noChangeAspect="1"/>
            </p:cNvPicPr>
            <p:nvPr>
              <p:custDataLst>
                <p:tags r:id="rId12"/>
              </p:custDataLst>
            </p:nvPr>
          </p:nvPicPr>
          <p:blipFill>
            <a:blip r:embed="rId24"/>
            <a:stretch>
              <a:fillRect/>
            </a:stretch>
          </p:blipFill>
          <p:spPr>
            <a:xfrm>
              <a:off x="7092687" y="5416258"/>
              <a:ext cx="716650" cy="967975"/>
            </a:xfrm>
            <a:prstGeom prst="rect">
              <a:avLst/>
            </a:prstGeom>
          </p:spPr>
        </p:pic>
      </p:grpSp>
      <p:grpSp>
        <p:nvGrpSpPr>
          <p:cNvPr id="150" name="组合 149"/>
          <p:cNvGrpSpPr/>
          <p:nvPr>
            <p:custDataLst>
              <p:tags r:id="rId2"/>
            </p:custDataLst>
          </p:nvPr>
        </p:nvGrpSpPr>
        <p:grpSpPr>
          <a:xfrm>
            <a:off x="6225382" y="4948339"/>
            <a:ext cx="2595880" cy="1479550"/>
            <a:chOff x="6159528" y="2107981"/>
            <a:chExt cx="2596115" cy="1479565"/>
          </a:xfrm>
        </p:grpSpPr>
        <p:sp>
          <p:nvSpPr>
            <p:cNvPr id="151" name="矩形: 单圆角 62"/>
            <p:cNvSpPr/>
            <p:nvPr>
              <p:custDataLst>
                <p:tags r:id="rId3"/>
              </p:custDataLst>
            </p:nvPr>
          </p:nvSpPr>
          <p:spPr>
            <a:xfrm>
              <a:off x="6257701" y="2107981"/>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52" name="等腰三角形 7"/>
            <p:cNvSpPr/>
            <p:nvPr>
              <p:custDataLst>
                <p:tags r:id="rId4"/>
              </p:custDataLst>
            </p:nvPr>
          </p:nvSpPr>
          <p:spPr>
            <a:xfrm rot="16200000">
              <a:off x="6155031" y="256480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53" name="图片 152"/>
            <p:cNvPicPr>
              <a:picLocks noChangeAspect="1"/>
            </p:cNvPicPr>
            <p:nvPr>
              <p:custDataLst>
                <p:tags r:id="rId5"/>
              </p:custDataLst>
            </p:nvPr>
          </p:nvPicPr>
          <p:blipFill>
            <a:blip r:embed="rId25"/>
            <a:stretch>
              <a:fillRect/>
            </a:stretch>
          </p:blipFill>
          <p:spPr>
            <a:xfrm>
              <a:off x="7198576" y="2594962"/>
              <a:ext cx="662724" cy="974348"/>
            </a:xfrm>
            <a:prstGeom prst="rect">
              <a:avLst/>
            </a:prstGeom>
          </p:spPr>
        </p:pic>
        <p:sp>
          <p:nvSpPr>
            <p:cNvPr id="154" name="矩形: 单圆角 64"/>
            <p:cNvSpPr/>
            <p:nvPr>
              <p:custDataLst>
                <p:tags r:id="rId6"/>
              </p:custDataLst>
            </p:nvPr>
          </p:nvSpPr>
          <p:spPr>
            <a:xfrm>
              <a:off x="6161127" y="2184726"/>
              <a:ext cx="2419980" cy="37446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55" name="文本框 49"/>
            <p:cNvSpPr txBox="1"/>
            <p:nvPr>
              <p:custDataLst>
                <p:tags r:id="rId7"/>
              </p:custDataLst>
            </p:nvPr>
          </p:nvSpPr>
          <p:spPr>
            <a:xfrm>
              <a:off x="6244501" y="2198858"/>
              <a:ext cx="2285857"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Portable Rockwell Hardness Tester</a:t>
              </a:r>
            </a:p>
          </p:txBody>
        </p:sp>
      </p:grpSp>
      <p:grpSp>
        <p:nvGrpSpPr>
          <p:cNvPr id="156" name="组合 155"/>
          <p:cNvGrpSpPr/>
          <p:nvPr/>
        </p:nvGrpSpPr>
        <p:grpSpPr>
          <a:xfrm>
            <a:off x="9080106" y="4948339"/>
            <a:ext cx="2596116" cy="1479565"/>
            <a:chOff x="9016008" y="1446032"/>
            <a:chExt cx="2596116" cy="1479565"/>
          </a:xfrm>
        </p:grpSpPr>
        <p:sp>
          <p:nvSpPr>
            <p:cNvPr id="157" name="矩形: 单圆角 13"/>
            <p:cNvSpPr/>
            <p:nvPr/>
          </p:nvSpPr>
          <p:spPr>
            <a:xfrm>
              <a:off x="9114182"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8" name="等腰三角形 7"/>
            <p:cNvSpPr/>
            <p:nvPr/>
          </p:nvSpPr>
          <p:spPr>
            <a:xfrm rot="16200000">
              <a:off x="9011511" y="181500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9" name="矩形: 单圆角 15"/>
            <p:cNvSpPr/>
            <p:nvPr/>
          </p:nvSpPr>
          <p:spPr>
            <a:xfrm>
              <a:off x="9017608" y="1522777"/>
              <a:ext cx="245950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0" name="文本框 49"/>
            <p:cNvSpPr txBox="1"/>
            <p:nvPr/>
          </p:nvSpPr>
          <p:spPr>
            <a:xfrm>
              <a:off x="9100983" y="1546433"/>
              <a:ext cx="2270356"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Aluminum Hardness Testers</a:t>
              </a:r>
            </a:p>
          </p:txBody>
        </p:sp>
        <p:pic>
          <p:nvPicPr>
            <p:cNvPr id="161" name="图片 160"/>
            <p:cNvPicPr>
              <a:picLocks noChangeAspect="1"/>
            </p:cNvPicPr>
            <p:nvPr/>
          </p:nvPicPr>
          <p:blipFill>
            <a:blip r:embed="rId26"/>
            <a:stretch>
              <a:fillRect/>
            </a:stretch>
          </p:blipFill>
          <p:spPr>
            <a:xfrm>
              <a:off x="9701638" y="1908387"/>
              <a:ext cx="1234896" cy="926172"/>
            </a:xfrm>
            <a:prstGeom prst="rect">
              <a:avLst/>
            </a:prstGeom>
          </p:spPr>
        </p:pic>
      </p:grpSp>
      <p:pic>
        <p:nvPicPr>
          <p:cNvPr id="2" name="图片 1">
            <a:extLst>
              <a:ext uri="{FF2B5EF4-FFF2-40B4-BE49-F238E27FC236}">
                <a16:creationId xmlns:a16="http://schemas.microsoft.com/office/drawing/2014/main" id="{938523AC-D23C-A365-D157-C3A715F97649}"/>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5668148"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Hardness Testers (P2)</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7"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16</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155" name="组合 154"/>
          <p:cNvGrpSpPr/>
          <p:nvPr/>
        </p:nvGrpSpPr>
        <p:grpSpPr>
          <a:xfrm>
            <a:off x="513715" y="2108200"/>
            <a:ext cx="11097260" cy="3656330"/>
            <a:chOff x="809" y="3320"/>
            <a:chExt cx="17476" cy="5758"/>
          </a:xfrm>
        </p:grpSpPr>
        <p:grpSp>
          <p:nvGrpSpPr>
            <p:cNvPr id="154" name="组合 153"/>
            <p:cNvGrpSpPr/>
            <p:nvPr/>
          </p:nvGrpSpPr>
          <p:grpSpPr>
            <a:xfrm>
              <a:off x="809" y="6748"/>
              <a:ext cx="4088" cy="2330"/>
              <a:chOff x="9735" y="6748"/>
              <a:chExt cx="4088" cy="2330"/>
            </a:xfrm>
          </p:grpSpPr>
          <p:grpSp>
            <p:nvGrpSpPr>
              <p:cNvPr id="98" name="组合 97"/>
              <p:cNvGrpSpPr/>
              <p:nvPr>
                <p:custDataLst>
                  <p:tags r:id="rId25"/>
                </p:custDataLst>
              </p:nvPr>
            </p:nvGrpSpPr>
            <p:grpSpPr>
              <a:xfrm>
                <a:off x="9735" y="6748"/>
                <a:ext cx="4088" cy="2330"/>
                <a:chOff x="514019" y="1451408"/>
                <a:chExt cx="2596117" cy="1479565"/>
              </a:xfrm>
            </p:grpSpPr>
            <p:sp>
              <p:nvSpPr>
                <p:cNvPr id="102" name="矩形: 单圆角 8"/>
                <p:cNvSpPr/>
                <p:nvPr>
                  <p:custDataLst>
                    <p:tags r:id="rId28"/>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4" name="组合 103"/>
                <p:cNvGrpSpPr/>
                <p:nvPr/>
              </p:nvGrpSpPr>
              <p:grpSpPr>
                <a:xfrm>
                  <a:off x="514019" y="1528153"/>
                  <a:ext cx="2183529" cy="384225"/>
                  <a:chOff x="514019" y="1528153"/>
                  <a:chExt cx="2183529" cy="384225"/>
                </a:xfrm>
              </p:grpSpPr>
              <p:sp>
                <p:nvSpPr>
                  <p:cNvPr id="106" name="等腰三角形 7"/>
                  <p:cNvSpPr/>
                  <p:nvPr>
                    <p:custDataLst>
                      <p:tags r:id="rId29"/>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 name="矩形: 单圆角 24"/>
                  <p:cNvSpPr/>
                  <p:nvPr>
                    <p:custDataLst>
                      <p:tags r:id="rId30"/>
                    </p:custDataLst>
                  </p:nvPr>
                </p:nvSpPr>
                <p:spPr>
                  <a:xfrm>
                    <a:off x="515930" y="1528153"/>
                    <a:ext cx="218161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6" name="文本框 49"/>
              <p:cNvSpPr txBox="1"/>
              <p:nvPr>
                <p:custDataLst>
                  <p:tags r:id="rId26"/>
                </p:custDataLst>
              </p:nvPr>
            </p:nvSpPr>
            <p:spPr>
              <a:xfrm>
                <a:off x="9867" y="6911"/>
                <a:ext cx="3436"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Concrete Strength Testers</a:t>
                </a:r>
              </a:p>
            </p:txBody>
          </p:sp>
          <p:pic>
            <p:nvPicPr>
              <p:cNvPr id="118" name="图片 117"/>
              <p:cNvPicPr>
                <a:picLocks noChangeAspect="1"/>
              </p:cNvPicPr>
              <p:nvPr>
                <p:custDataLst>
                  <p:tags r:id="rId27"/>
                </p:custDataLst>
              </p:nvPr>
            </p:nvPicPr>
            <p:blipFill>
              <a:blip r:embed="rId32"/>
              <a:stretch>
                <a:fillRect/>
              </a:stretch>
            </p:blipFill>
            <p:spPr>
              <a:xfrm>
                <a:off x="10641" y="7605"/>
                <a:ext cx="2361" cy="1328"/>
              </a:xfrm>
              <a:prstGeom prst="rect">
                <a:avLst/>
              </a:prstGeom>
            </p:spPr>
          </p:pic>
        </p:grpSp>
        <p:grpSp>
          <p:nvGrpSpPr>
            <p:cNvPr id="153" name="组合 152"/>
            <p:cNvGrpSpPr/>
            <p:nvPr/>
          </p:nvGrpSpPr>
          <p:grpSpPr>
            <a:xfrm>
              <a:off x="9735" y="3320"/>
              <a:ext cx="8551" cy="2330"/>
              <a:chOff x="809" y="6748"/>
              <a:chExt cx="8551" cy="2330"/>
            </a:xfrm>
          </p:grpSpPr>
          <p:grpSp>
            <p:nvGrpSpPr>
              <p:cNvPr id="125" name="组合 124"/>
              <p:cNvGrpSpPr/>
              <p:nvPr>
                <p:custDataLst>
                  <p:tags r:id="rId13"/>
                </p:custDataLst>
              </p:nvPr>
            </p:nvGrpSpPr>
            <p:grpSpPr>
              <a:xfrm>
                <a:off x="5272" y="6748"/>
                <a:ext cx="4088" cy="2330"/>
                <a:chOff x="514019" y="1451408"/>
                <a:chExt cx="2596117" cy="1479565"/>
              </a:xfrm>
            </p:grpSpPr>
            <p:sp>
              <p:nvSpPr>
                <p:cNvPr id="126" name="矩形: 单圆角 30"/>
                <p:cNvSpPr/>
                <p:nvPr>
                  <p:custDataLst>
                    <p:tags r:id="rId2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7" name="组合 126"/>
                <p:cNvGrpSpPr/>
                <p:nvPr/>
              </p:nvGrpSpPr>
              <p:grpSpPr>
                <a:xfrm>
                  <a:off x="514019" y="1528153"/>
                  <a:ext cx="1928955" cy="384225"/>
                  <a:chOff x="514019" y="1528153"/>
                  <a:chExt cx="1928955" cy="384225"/>
                </a:xfrm>
              </p:grpSpPr>
              <p:sp>
                <p:nvSpPr>
                  <p:cNvPr id="128" name="等腰三角形 7"/>
                  <p:cNvSpPr/>
                  <p:nvPr>
                    <p:custDataLst>
                      <p:tags r:id="rId2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9" name="矩形: 单圆角 33"/>
                  <p:cNvSpPr/>
                  <p:nvPr>
                    <p:custDataLst>
                      <p:tags r:id="rId24"/>
                    </p:custDataLst>
                  </p:nvPr>
                </p:nvSpPr>
                <p:spPr>
                  <a:xfrm>
                    <a:off x="515930" y="1528153"/>
                    <a:ext cx="192704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30" name="文本框 49"/>
              <p:cNvSpPr txBox="1"/>
              <p:nvPr>
                <p:custDataLst>
                  <p:tags r:id="rId14"/>
                </p:custDataLst>
              </p:nvPr>
            </p:nvSpPr>
            <p:spPr>
              <a:xfrm>
                <a:off x="5404" y="6911"/>
                <a:ext cx="2907"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Hardness Test Blocks</a:t>
                </a:r>
              </a:p>
            </p:txBody>
          </p:sp>
          <p:pic>
            <p:nvPicPr>
              <p:cNvPr id="131" name="图片 130">
                <a:hlinkClick r:id="" action="ppaction://noaction"/>
              </p:cNvPr>
              <p:cNvPicPr>
                <a:picLocks noChangeAspect="1"/>
              </p:cNvPicPr>
              <p:nvPr>
                <p:custDataLst>
                  <p:tags r:id="rId15"/>
                </p:custDataLst>
              </p:nvPr>
            </p:nvPicPr>
            <p:blipFill>
              <a:blip r:embed="rId33" cstate="print">
                <a:extLst>
                  <a:ext uri="{28A0092B-C50C-407E-A947-70E740481C1C}">
                    <a14:useLocalDpi xmlns:a14="http://schemas.microsoft.com/office/drawing/2010/main" val="0"/>
                  </a:ext>
                </a:extLst>
              </a:blip>
              <a:stretch>
                <a:fillRect/>
              </a:stretch>
            </p:blipFill>
            <p:spPr>
              <a:xfrm>
                <a:off x="6535" y="7732"/>
                <a:ext cx="1514" cy="1101"/>
              </a:xfrm>
              <a:prstGeom prst="rect">
                <a:avLst/>
              </a:prstGeom>
            </p:spPr>
          </p:pic>
          <p:grpSp>
            <p:nvGrpSpPr>
              <p:cNvPr id="132" name="组合 131"/>
              <p:cNvGrpSpPr/>
              <p:nvPr>
                <p:custDataLst>
                  <p:tags r:id="rId16"/>
                </p:custDataLst>
              </p:nvPr>
            </p:nvGrpSpPr>
            <p:grpSpPr>
              <a:xfrm>
                <a:off x="809" y="6748"/>
                <a:ext cx="4088" cy="2330"/>
                <a:chOff x="514019" y="1451408"/>
                <a:chExt cx="2596117" cy="1479565"/>
              </a:xfrm>
            </p:grpSpPr>
            <p:sp>
              <p:nvSpPr>
                <p:cNvPr id="133" name="矩形: 单圆角 34"/>
                <p:cNvSpPr/>
                <p:nvPr>
                  <p:custDataLst>
                    <p:tags r:id="rId19"/>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4" name="组合 133"/>
                <p:cNvGrpSpPr/>
                <p:nvPr/>
              </p:nvGrpSpPr>
              <p:grpSpPr>
                <a:xfrm>
                  <a:off x="514019" y="1528153"/>
                  <a:ext cx="2014221" cy="384225"/>
                  <a:chOff x="514019" y="1528153"/>
                  <a:chExt cx="2014221" cy="384225"/>
                </a:xfrm>
              </p:grpSpPr>
              <p:sp>
                <p:nvSpPr>
                  <p:cNvPr id="135" name="等腰三角形 7"/>
                  <p:cNvSpPr/>
                  <p:nvPr>
                    <p:custDataLst>
                      <p:tags r:id="rId20"/>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6" name="矩形: 单圆角 37"/>
                  <p:cNvSpPr/>
                  <p:nvPr>
                    <p:custDataLst>
                      <p:tags r:id="rId21"/>
                    </p:custDataLst>
                  </p:nvPr>
                </p:nvSpPr>
                <p:spPr>
                  <a:xfrm>
                    <a:off x="515930" y="1528153"/>
                    <a:ext cx="201231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37" name="文本框 49"/>
              <p:cNvSpPr txBox="1"/>
              <p:nvPr>
                <p:custDataLst>
                  <p:tags r:id="rId17"/>
                </p:custDataLst>
              </p:nvPr>
            </p:nvSpPr>
            <p:spPr>
              <a:xfrm>
                <a:off x="942" y="6911"/>
                <a:ext cx="2908" cy="388"/>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Fruit Hardness Testers</a:t>
                </a:r>
              </a:p>
            </p:txBody>
          </p:sp>
          <p:pic>
            <p:nvPicPr>
              <p:cNvPr id="138" name="Picture 10"/>
              <p:cNvPicPr>
                <a:picLocks noChangeAspect="1" noChangeArrowheads="1"/>
              </p:cNvPicPr>
              <p:nvPr>
                <p:custDataLst>
                  <p:tags r:id="rId18"/>
                </p:custDataLst>
              </p:nvPr>
            </p:nvPicPr>
            <p:blipFill>
              <a:blip r:embed="rId34" cstate="print"/>
              <a:srcRect l="20098" t="5561" r="19363" b="3774"/>
              <a:stretch>
                <a:fillRect/>
              </a:stretch>
            </p:blipFill>
            <p:spPr bwMode="auto">
              <a:xfrm>
                <a:off x="2527" y="7406"/>
                <a:ext cx="705" cy="1646"/>
              </a:xfrm>
              <a:prstGeom prst="rect">
                <a:avLst/>
              </a:prstGeom>
              <a:noFill/>
              <a:ln w="9525">
                <a:noFill/>
                <a:miter lim="800000"/>
                <a:headEnd/>
                <a:tailEnd/>
              </a:ln>
              <a:effectLst/>
            </p:spPr>
          </p:pic>
        </p:grpSp>
        <p:grpSp>
          <p:nvGrpSpPr>
            <p:cNvPr id="147" name="组合 146"/>
            <p:cNvGrpSpPr/>
            <p:nvPr/>
          </p:nvGrpSpPr>
          <p:grpSpPr>
            <a:xfrm>
              <a:off x="809" y="3320"/>
              <a:ext cx="8550" cy="2330"/>
              <a:chOff x="9736" y="3320"/>
              <a:chExt cx="8550" cy="2330"/>
            </a:xfrm>
          </p:grpSpPr>
          <p:grpSp>
            <p:nvGrpSpPr>
              <p:cNvPr id="145" name="组合 144"/>
              <p:cNvGrpSpPr/>
              <p:nvPr/>
            </p:nvGrpSpPr>
            <p:grpSpPr>
              <a:xfrm>
                <a:off x="9736" y="3320"/>
                <a:ext cx="8550" cy="2330"/>
                <a:chOff x="9736" y="3320"/>
                <a:chExt cx="8550" cy="2330"/>
              </a:xfrm>
            </p:grpSpPr>
            <p:sp>
              <p:nvSpPr>
                <p:cNvPr id="120" name="矩形: 单圆角 18"/>
                <p:cNvSpPr/>
                <p:nvPr>
                  <p:custDataLst>
                    <p:tags r:id="rId2"/>
                  </p:custDataLst>
                </p:nvPr>
              </p:nvSpPr>
              <p:spPr>
                <a:xfrm>
                  <a:off x="9890" y="3320"/>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 name="等腰三角形 7"/>
                <p:cNvSpPr/>
                <p:nvPr>
                  <p:custDataLst>
                    <p:tags r:id="rId3"/>
                  </p:custDataLst>
                </p:nvPr>
              </p:nvSpPr>
              <p:spPr>
                <a:xfrm rot="16200000">
                  <a:off x="9728" y="3901"/>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2" name="图片 121"/>
                <p:cNvPicPr>
                  <a:picLocks noChangeAspect="1"/>
                </p:cNvPicPr>
                <p:nvPr>
                  <p:custDataLst>
                    <p:tags r:id="rId4"/>
                  </p:custDataLst>
                </p:nvPr>
              </p:nvPicPr>
              <p:blipFill>
                <a:blip r:embed="rId35"/>
                <a:stretch>
                  <a:fillRect/>
                </a:stretch>
              </p:blipFill>
              <p:spPr>
                <a:xfrm>
                  <a:off x="10986" y="4168"/>
                  <a:ext cx="1367" cy="1457"/>
                </a:xfrm>
                <a:prstGeom prst="rect">
                  <a:avLst/>
                </a:prstGeom>
              </p:spPr>
            </p:pic>
            <p:sp>
              <p:nvSpPr>
                <p:cNvPr id="123" name="矩形: 单圆角 76"/>
                <p:cNvSpPr/>
                <p:nvPr>
                  <p:custDataLst>
                    <p:tags r:id="rId5"/>
                  </p:custDataLst>
                </p:nvPr>
              </p:nvSpPr>
              <p:spPr>
                <a:xfrm>
                  <a:off x="9738" y="3441"/>
                  <a:ext cx="3881"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4" name="文本框 49"/>
                <p:cNvSpPr txBox="1"/>
                <p:nvPr>
                  <p:custDataLst>
                    <p:tags r:id="rId6"/>
                  </p:custDataLst>
                </p:nvPr>
              </p:nvSpPr>
              <p:spPr>
                <a:xfrm>
                  <a:off x="9869" y="3478"/>
                  <a:ext cx="3570"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Aluminum Hardness Testers</a:t>
                  </a:r>
                </a:p>
              </p:txBody>
            </p:sp>
            <p:grpSp>
              <p:nvGrpSpPr>
                <p:cNvPr id="139" name="组合 138"/>
                <p:cNvGrpSpPr/>
                <p:nvPr>
                  <p:custDataLst>
                    <p:tags r:id="rId7"/>
                  </p:custDataLst>
                </p:nvPr>
              </p:nvGrpSpPr>
              <p:grpSpPr>
                <a:xfrm>
                  <a:off x="14198" y="3320"/>
                  <a:ext cx="4088" cy="2330"/>
                  <a:chOff x="9078661" y="1446032"/>
                  <a:chExt cx="2596117" cy="1479565"/>
                </a:xfrm>
              </p:grpSpPr>
              <p:sp>
                <p:nvSpPr>
                  <p:cNvPr id="140" name="矩形: 单圆角 81"/>
                  <p:cNvSpPr/>
                  <p:nvPr>
                    <p:custDataLst>
                      <p:tags r:id="rId9"/>
                    </p:custDataLst>
                  </p:nvPr>
                </p:nvSpPr>
                <p:spPr>
                  <a:xfrm>
                    <a:off x="9176836"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1" name="等腰三角形 7"/>
                  <p:cNvSpPr/>
                  <p:nvPr>
                    <p:custDataLst>
                      <p:tags r:id="rId10"/>
                    </p:custDataLst>
                  </p:nvPr>
                </p:nvSpPr>
                <p:spPr>
                  <a:xfrm rot="16200000">
                    <a:off x="9074164" y="180760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2" name="矩形: 单圆角 84"/>
                  <p:cNvSpPr/>
                  <p:nvPr>
                    <p:custDataLst>
                      <p:tags r:id="rId11"/>
                    </p:custDataLst>
                  </p:nvPr>
                </p:nvSpPr>
                <p:spPr>
                  <a:xfrm>
                    <a:off x="9080262" y="1522777"/>
                    <a:ext cx="205200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3" name="文本框 49"/>
                  <p:cNvSpPr txBox="1"/>
                  <p:nvPr>
                    <p:custDataLst>
                      <p:tags r:id="rId12"/>
                    </p:custDataLst>
                  </p:nvPr>
                </p:nvSpPr>
                <p:spPr>
                  <a:xfrm>
                    <a:off x="9163637" y="1546433"/>
                    <a:ext cx="1702631"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Shore Durometers</a:t>
                    </a:r>
                  </a:p>
                </p:txBody>
              </p:sp>
            </p:grpSp>
            <p:pic>
              <p:nvPicPr>
                <p:cNvPr id="144" name="图片 143"/>
                <p:cNvPicPr>
                  <a:picLocks noChangeAspect="1"/>
                </p:cNvPicPr>
                <p:nvPr>
                  <p:custDataLst>
                    <p:tags r:id="rId8"/>
                  </p:custDataLst>
                </p:nvPr>
              </p:nvPicPr>
              <p:blipFill>
                <a:blip r:embed="rId36" cstate="print">
                  <a:extLst>
                    <a:ext uri="{28A0092B-C50C-407E-A947-70E740481C1C}">
                      <a14:useLocalDpi xmlns:a14="http://schemas.microsoft.com/office/drawing/2010/main" val="0"/>
                    </a:ext>
                  </a:extLst>
                </a:blip>
                <a:srcRect l="9557" r="8909" b="3791"/>
                <a:stretch>
                  <a:fillRect/>
                </a:stretch>
              </p:blipFill>
              <p:spPr>
                <a:xfrm>
                  <a:off x="15371" y="4057"/>
                  <a:ext cx="603" cy="1389"/>
                </a:xfrm>
                <a:prstGeom prst="rect">
                  <a:avLst/>
                </a:prstGeom>
              </p:spPr>
            </p:pic>
          </p:grpSp>
          <p:pic>
            <p:nvPicPr>
              <p:cNvPr id="146" name="图片 145"/>
              <p:cNvPicPr>
                <a:picLocks noChangeAspect="1"/>
              </p:cNvPicPr>
              <p:nvPr>
                <p:custDataLst>
                  <p:tags r:id="rId1"/>
                </p:custDataLst>
              </p:nvPr>
            </p:nvPicPr>
            <p:blipFill>
              <a:blip r:embed="rId37" cstate="print">
                <a:extLst>
                  <a:ext uri="{28A0092B-C50C-407E-A947-70E740481C1C}">
                    <a14:useLocalDpi xmlns:a14="http://schemas.microsoft.com/office/drawing/2010/main" val="0"/>
                  </a:ext>
                </a:extLst>
              </a:blip>
              <a:stretch>
                <a:fillRect/>
              </a:stretch>
            </p:blipFill>
            <p:spPr>
              <a:xfrm>
                <a:off x="16632" y="4018"/>
                <a:ext cx="1002" cy="1494"/>
              </a:xfrm>
              <a:prstGeom prst="rect">
                <a:avLst/>
              </a:prstGeom>
            </p:spPr>
          </p:pic>
        </p:grpSp>
      </p:grpSp>
      <p:pic>
        <p:nvPicPr>
          <p:cNvPr id="2" name="图片 1">
            <a:extLst>
              <a:ext uri="{FF2B5EF4-FFF2-40B4-BE49-F238E27FC236}">
                <a16:creationId xmlns:a16="http://schemas.microsoft.com/office/drawing/2014/main" id="{B30F4BDD-FAD8-7DDE-1E90-692F26AA0D65}"/>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17</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0" y="468486"/>
            <a:ext cx="8431267"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Metallography Preparation And Analysis</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22" name="组合 21"/>
          <p:cNvGrpSpPr/>
          <p:nvPr/>
        </p:nvGrpSpPr>
        <p:grpSpPr>
          <a:xfrm>
            <a:off x="9072880" y="3201035"/>
            <a:ext cx="2595880" cy="1479565"/>
            <a:chOff x="3351245" y="4948503"/>
            <a:chExt cx="2596116" cy="1479565"/>
          </a:xfrm>
        </p:grpSpPr>
        <p:sp>
          <p:nvSpPr>
            <p:cNvPr id="19" name="矩形: 单圆角 18"/>
            <p:cNvSpPr/>
            <p:nvPr/>
          </p:nvSpPr>
          <p:spPr>
            <a:xfrm>
              <a:off x="3449419" y="494850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等腰三角形 7"/>
            <p:cNvSpPr/>
            <p:nvPr/>
          </p:nvSpPr>
          <p:spPr>
            <a:xfrm rot="16200000">
              <a:off x="3346748" y="531225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矩形: 单圆角 20"/>
            <p:cNvSpPr/>
            <p:nvPr/>
          </p:nvSpPr>
          <p:spPr>
            <a:xfrm>
              <a:off x="3353153" y="5025247"/>
              <a:ext cx="2338987" cy="28675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文本框 49"/>
            <p:cNvSpPr txBox="1"/>
            <p:nvPr/>
          </p:nvSpPr>
          <p:spPr>
            <a:xfrm>
              <a:off x="3436219" y="5049338"/>
              <a:ext cx="2255921"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Mounting Press Accessories</a:t>
              </a:r>
            </a:p>
          </p:txBody>
        </p:sp>
        <p:pic>
          <p:nvPicPr>
            <p:cNvPr id="66" name="图片 6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3955" y="5404538"/>
              <a:ext cx="1107403" cy="984976"/>
            </a:xfrm>
            <a:prstGeom prst="rect">
              <a:avLst/>
            </a:prstGeom>
          </p:spPr>
        </p:pic>
      </p:grpSp>
      <p:grpSp>
        <p:nvGrpSpPr>
          <p:cNvPr id="9" name="组合 8"/>
          <p:cNvGrpSpPr/>
          <p:nvPr/>
        </p:nvGrpSpPr>
        <p:grpSpPr>
          <a:xfrm>
            <a:off x="515620" y="4948503"/>
            <a:ext cx="2607405" cy="1479565"/>
            <a:chOff x="517223" y="4948339"/>
            <a:chExt cx="2607405" cy="1479565"/>
          </a:xfrm>
        </p:grpSpPr>
        <p:sp>
          <p:nvSpPr>
            <p:cNvPr id="14" name="矩形: 单圆角 13"/>
            <p:cNvSpPr/>
            <p:nvPr/>
          </p:nvSpPr>
          <p:spPr>
            <a:xfrm>
              <a:off x="615397"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等腰三角形 7"/>
            <p:cNvSpPr/>
            <p:nvPr/>
          </p:nvSpPr>
          <p:spPr>
            <a:xfrm rot="16200000">
              <a:off x="512726" y="531649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单圆角 15"/>
            <p:cNvSpPr/>
            <p:nvPr/>
          </p:nvSpPr>
          <p:spPr>
            <a:xfrm>
              <a:off x="519131" y="5025083"/>
              <a:ext cx="2592297" cy="28795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文本框 49"/>
            <p:cNvSpPr txBox="1"/>
            <p:nvPr/>
          </p:nvSpPr>
          <p:spPr>
            <a:xfrm>
              <a:off x="599659" y="5049338"/>
              <a:ext cx="2524969"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Grinder And Polisher Accessories</a:t>
              </a:r>
            </a:p>
          </p:txBody>
        </p:sp>
        <p:pic>
          <p:nvPicPr>
            <p:cNvPr id="74" name="图片 73"/>
            <p:cNvPicPr>
              <a:picLocks noChangeAspect="1"/>
            </p:cNvPicPr>
            <p:nvPr/>
          </p:nvPicPr>
          <p:blipFill>
            <a:blip r:embed="rId3"/>
            <a:stretch>
              <a:fillRect/>
            </a:stretch>
          </p:blipFill>
          <p:spPr>
            <a:xfrm>
              <a:off x="1595107" y="5375530"/>
              <a:ext cx="652793" cy="1038535"/>
            </a:xfrm>
            <a:prstGeom prst="rect">
              <a:avLst/>
            </a:prstGeom>
          </p:spPr>
        </p:pic>
      </p:grpSp>
      <p:grpSp>
        <p:nvGrpSpPr>
          <p:cNvPr id="49" name="组合 48"/>
          <p:cNvGrpSpPr/>
          <p:nvPr/>
        </p:nvGrpSpPr>
        <p:grpSpPr>
          <a:xfrm>
            <a:off x="3357245" y="3201035"/>
            <a:ext cx="2628265" cy="1479550"/>
            <a:chOff x="3370501" y="3200820"/>
            <a:chExt cx="2628398" cy="1479565"/>
          </a:xfrm>
        </p:grpSpPr>
        <p:sp>
          <p:nvSpPr>
            <p:cNvPr id="61" name="矩形: 单圆角 60"/>
            <p:cNvSpPr/>
            <p:nvPr/>
          </p:nvSpPr>
          <p:spPr>
            <a:xfrm>
              <a:off x="3468675" y="320082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等腰三角形 7"/>
            <p:cNvSpPr/>
            <p:nvPr/>
          </p:nvSpPr>
          <p:spPr>
            <a:xfrm rot="16200000">
              <a:off x="3366004" y="356914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4" name="矩形: 单圆角 63"/>
            <p:cNvSpPr/>
            <p:nvPr/>
          </p:nvSpPr>
          <p:spPr>
            <a:xfrm>
              <a:off x="3372410" y="3277564"/>
              <a:ext cx="2521628" cy="28675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文本框 49"/>
            <p:cNvSpPr txBox="1"/>
            <p:nvPr/>
          </p:nvSpPr>
          <p:spPr>
            <a:xfrm>
              <a:off x="3454630" y="3301655"/>
              <a:ext cx="2544269"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Metallurgical Analysis </a:t>
              </a:r>
              <a:r>
                <a:rPr lang="en-US" altLang="zh-CN" sz="1000" dirty="0" err="1">
                  <a:solidFill>
                    <a:schemeClr val="tx1">
                      <a:lumMod val="75000"/>
                      <a:lumOff val="25000"/>
                    </a:schemeClr>
                  </a:solidFill>
                  <a:latin typeface="Arial Black" panose="020B0A04020102090204" pitchFamily="34" charset="0"/>
                  <a:cs typeface="Arial" panose="020B0604020202020204" pitchFamily="34" charset="0"/>
                </a:rPr>
                <a:t>Softwares</a:t>
              </a: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89" name="Picture 2"/>
            <p:cNvPicPr>
              <a:picLocks noChangeAspect="1" noChangeArrowheads="1"/>
            </p:cNvPicPr>
            <p:nvPr/>
          </p:nvPicPr>
          <p:blipFill>
            <a:blip r:embed="rId4" cstate="print"/>
            <a:srcRect/>
            <a:stretch>
              <a:fillRect/>
            </a:stretch>
          </p:blipFill>
          <p:spPr bwMode="auto">
            <a:xfrm>
              <a:off x="3926159" y="3760158"/>
              <a:ext cx="1479285" cy="786613"/>
            </a:xfrm>
            <a:prstGeom prst="rect">
              <a:avLst/>
            </a:prstGeom>
            <a:noFill/>
            <a:ln w="9525">
              <a:noFill/>
              <a:miter lim="800000"/>
              <a:headEnd/>
              <a:tailEnd/>
            </a:ln>
            <a:effectLst/>
          </p:spPr>
        </p:pic>
      </p:grpSp>
      <p:grpSp>
        <p:nvGrpSpPr>
          <p:cNvPr id="44" name="组合 43"/>
          <p:cNvGrpSpPr/>
          <p:nvPr/>
        </p:nvGrpSpPr>
        <p:grpSpPr>
          <a:xfrm>
            <a:off x="6225976" y="3201035"/>
            <a:ext cx="2595880" cy="1479550"/>
            <a:chOff x="6225381" y="3200820"/>
            <a:chExt cx="2596117" cy="1479565"/>
          </a:xfrm>
        </p:grpSpPr>
        <p:sp>
          <p:nvSpPr>
            <p:cNvPr id="57" name="矩形: 单圆角 56"/>
            <p:cNvSpPr/>
            <p:nvPr/>
          </p:nvSpPr>
          <p:spPr>
            <a:xfrm>
              <a:off x="6323556" y="320082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等腰三角形 7"/>
            <p:cNvSpPr/>
            <p:nvPr/>
          </p:nvSpPr>
          <p:spPr>
            <a:xfrm rot="16200000">
              <a:off x="6220884" y="356881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0" name="Picture 7"/>
            <p:cNvPicPr>
              <a:picLocks noChangeAspect="1" noChangeArrowheads="1"/>
            </p:cNvPicPr>
            <p:nvPr/>
          </p:nvPicPr>
          <p:blipFill>
            <a:blip r:embed="rId5"/>
            <a:srcRect/>
            <a:stretch>
              <a:fillRect/>
            </a:stretch>
          </p:blipFill>
          <p:spPr bwMode="auto">
            <a:xfrm>
              <a:off x="6911769" y="3797150"/>
              <a:ext cx="1321515" cy="729239"/>
            </a:xfrm>
            <a:prstGeom prst="rect">
              <a:avLst/>
            </a:prstGeom>
            <a:noFill/>
            <a:ln w="9525">
              <a:noFill/>
              <a:miter lim="800000"/>
              <a:headEnd/>
              <a:tailEnd/>
            </a:ln>
            <a:effectLst/>
          </p:spPr>
        </p:pic>
        <p:sp>
          <p:nvSpPr>
            <p:cNvPr id="60" name="矩形: 单圆角 59"/>
            <p:cNvSpPr/>
            <p:nvPr/>
          </p:nvSpPr>
          <p:spPr>
            <a:xfrm>
              <a:off x="6227291" y="3277564"/>
              <a:ext cx="2405184" cy="28675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 name="文本框 49"/>
            <p:cNvSpPr txBox="1"/>
            <p:nvPr/>
          </p:nvSpPr>
          <p:spPr>
            <a:xfrm>
              <a:off x="6308665" y="3301655"/>
              <a:ext cx="2323810"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Cutting Machine Accessories</a:t>
              </a:r>
            </a:p>
          </p:txBody>
        </p:sp>
      </p:grpSp>
      <p:grpSp>
        <p:nvGrpSpPr>
          <p:cNvPr id="23" name="组合 22"/>
          <p:cNvGrpSpPr/>
          <p:nvPr/>
        </p:nvGrpSpPr>
        <p:grpSpPr>
          <a:xfrm>
            <a:off x="515620" y="3201035"/>
            <a:ext cx="2595880" cy="1479550"/>
            <a:chOff x="515620" y="3200820"/>
            <a:chExt cx="2596116" cy="1479565"/>
          </a:xfrm>
        </p:grpSpPr>
        <p:sp>
          <p:nvSpPr>
            <p:cNvPr id="65" name="矩形: 单圆角 64"/>
            <p:cNvSpPr/>
            <p:nvPr/>
          </p:nvSpPr>
          <p:spPr>
            <a:xfrm>
              <a:off x="613794" y="320082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等腰三角形 7"/>
            <p:cNvSpPr/>
            <p:nvPr/>
          </p:nvSpPr>
          <p:spPr>
            <a:xfrm rot="16200000">
              <a:off x="511123" y="356456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矩形: 单圆角 67"/>
            <p:cNvSpPr/>
            <p:nvPr/>
          </p:nvSpPr>
          <p:spPr>
            <a:xfrm>
              <a:off x="517529" y="3277564"/>
              <a:ext cx="2206588" cy="28675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3" name="文本框 49"/>
            <p:cNvSpPr txBox="1"/>
            <p:nvPr/>
          </p:nvSpPr>
          <p:spPr>
            <a:xfrm>
              <a:off x="600595" y="3301655"/>
              <a:ext cx="2028622"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Metallurgical Microscopes</a:t>
              </a:r>
            </a:p>
          </p:txBody>
        </p:sp>
        <p:pic>
          <p:nvPicPr>
            <p:cNvPr id="79" name="图片 7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0426" y="3706316"/>
              <a:ext cx="690299" cy="934239"/>
            </a:xfrm>
            <a:prstGeom prst="rect">
              <a:avLst/>
            </a:prstGeom>
          </p:spPr>
        </p:pic>
      </p:grpSp>
      <p:grpSp>
        <p:nvGrpSpPr>
          <p:cNvPr id="7" name="组合 6"/>
          <p:cNvGrpSpPr/>
          <p:nvPr/>
        </p:nvGrpSpPr>
        <p:grpSpPr>
          <a:xfrm>
            <a:off x="9073117" y="1445895"/>
            <a:ext cx="2595880" cy="1479565"/>
            <a:chOff x="6209747" y="1447159"/>
            <a:chExt cx="2596117" cy="1479565"/>
          </a:xfrm>
        </p:grpSpPr>
        <p:grpSp>
          <p:nvGrpSpPr>
            <p:cNvPr id="24" name="组合 23"/>
            <p:cNvGrpSpPr/>
            <p:nvPr/>
          </p:nvGrpSpPr>
          <p:grpSpPr>
            <a:xfrm>
              <a:off x="6209747" y="1447159"/>
              <a:ext cx="2596117" cy="1479565"/>
              <a:chOff x="514019" y="1451408"/>
              <a:chExt cx="2596117" cy="1479565"/>
            </a:xfrm>
          </p:grpSpPr>
          <p:sp>
            <p:nvSpPr>
              <p:cNvPr id="31" name="矩形: 单圆角 3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2" name="组合 31"/>
              <p:cNvGrpSpPr/>
              <p:nvPr/>
            </p:nvGrpSpPr>
            <p:grpSpPr>
              <a:xfrm>
                <a:off x="514019" y="1528153"/>
                <a:ext cx="2245169" cy="384225"/>
                <a:chOff x="514019" y="1528153"/>
                <a:chExt cx="2245169" cy="384225"/>
              </a:xfrm>
            </p:grpSpPr>
            <p:sp>
              <p:nvSpPr>
                <p:cNvPr id="3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nvSpPr>
              <p:spPr>
                <a:xfrm>
                  <a:off x="515930" y="1528153"/>
                  <a:ext cx="224325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45" name="文本框 49"/>
            <p:cNvSpPr txBox="1"/>
            <p:nvPr/>
          </p:nvSpPr>
          <p:spPr>
            <a:xfrm>
              <a:off x="6293030" y="1548158"/>
              <a:ext cx="2323811"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Automatic Liquid Droppers</a:t>
              </a:r>
            </a:p>
          </p:txBody>
        </p:sp>
        <p:pic>
          <p:nvPicPr>
            <p:cNvPr id="18" name="图片 17"/>
            <p:cNvPicPr>
              <a:picLocks noChangeAspect="1"/>
            </p:cNvPicPr>
            <p:nvPr/>
          </p:nvPicPr>
          <p:blipFill>
            <a:blip r:embed="rId7"/>
            <a:stretch>
              <a:fillRect/>
            </a:stretch>
          </p:blipFill>
          <p:spPr>
            <a:xfrm>
              <a:off x="7247477" y="1866588"/>
              <a:ext cx="618830" cy="1040099"/>
            </a:xfrm>
            <a:prstGeom prst="rect">
              <a:avLst/>
            </a:prstGeom>
          </p:spPr>
        </p:pic>
      </p:grpSp>
      <p:grpSp>
        <p:nvGrpSpPr>
          <p:cNvPr id="4" name="组合 3"/>
          <p:cNvGrpSpPr/>
          <p:nvPr/>
        </p:nvGrpSpPr>
        <p:grpSpPr>
          <a:xfrm>
            <a:off x="3368277" y="1445895"/>
            <a:ext cx="2595880" cy="1479550"/>
            <a:chOff x="517223" y="3200656"/>
            <a:chExt cx="2596116" cy="1479565"/>
          </a:xfrm>
        </p:grpSpPr>
        <p:sp>
          <p:nvSpPr>
            <p:cNvPr id="26" name="矩形: 单圆角 25"/>
            <p:cNvSpPr/>
            <p:nvPr/>
          </p:nvSpPr>
          <p:spPr>
            <a:xfrm>
              <a:off x="615397"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等腰三角形 7"/>
            <p:cNvSpPr/>
            <p:nvPr/>
          </p:nvSpPr>
          <p:spPr>
            <a:xfrm rot="16200000">
              <a:off x="512726" y="356881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nvSpPr>
          <p:spPr>
            <a:xfrm>
              <a:off x="519132" y="3277400"/>
              <a:ext cx="2024044" cy="28795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文本框 49"/>
            <p:cNvSpPr txBox="1"/>
            <p:nvPr/>
          </p:nvSpPr>
          <p:spPr>
            <a:xfrm>
              <a:off x="599660" y="3301655"/>
              <a:ext cx="1867315"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Mounting Presses</a:t>
              </a:r>
            </a:p>
          </p:txBody>
        </p:sp>
        <p:pic>
          <p:nvPicPr>
            <p:cNvPr id="81" name="图片 80">
              <a:hlinkClick r:id="" action="ppaction://noaction"/>
            </p:cNvPr>
            <p:cNvPicPr>
              <a:picLocks noChangeAspect="1"/>
            </p:cNvPicPr>
            <p:nvPr/>
          </p:nvPicPr>
          <p:blipFill>
            <a:blip r:embed="rId8"/>
            <a:stretch>
              <a:fillRect/>
            </a:stretch>
          </p:blipFill>
          <p:spPr>
            <a:xfrm>
              <a:off x="1374724" y="3654929"/>
              <a:ext cx="947813" cy="942771"/>
            </a:xfrm>
            <a:prstGeom prst="rect">
              <a:avLst/>
            </a:prstGeom>
          </p:spPr>
        </p:pic>
      </p:grpSp>
      <p:grpSp>
        <p:nvGrpSpPr>
          <p:cNvPr id="3" name="组合 2"/>
          <p:cNvGrpSpPr/>
          <p:nvPr/>
        </p:nvGrpSpPr>
        <p:grpSpPr>
          <a:xfrm>
            <a:off x="6225976" y="1445895"/>
            <a:ext cx="2595880" cy="1479550"/>
            <a:chOff x="3351245" y="1446032"/>
            <a:chExt cx="2596117" cy="1479565"/>
          </a:xfrm>
        </p:grpSpPr>
        <p:grpSp>
          <p:nvGrpSpPr>
            <p:cNvPr id="6" name="组合 5"/>
            <p:cNvGrpSpPr/>
            <p:nvPr/>
          </p:nvGrpSpPr>
          <p:grpSpPr>
            <a:xfrm>
              <a:off x="3351245" y="1446032"/>
              <a:ext cx="2596117" cy="1479565"/>
              <a:chOff x="514019" y="1451408"/>
              <a:chExt cx="2596117" cy="1479565"/>
            </a:xfrm>
          </p:grpSpPr>
          <p:sp>
            <p:nvSpPr>
              <p:cNvPr id="10" name="矩形: 单圆角 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514019" y="1528153"/>
                <a:ext cx="2546179" cy="384225"/>
                <a:chOff x="514019" y="1528153"/>
                <a:chExt cx="2546179" cy="384225"/>
              </a:xfrm>
            </p:grpSpPr>
            <p:sp>
              <p:nvSpPr>
                <p:cNvPr id="1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单圆角 12"/>
                <p:cNvSpPr/>
                <p:nvPr/>
              </p:nvSpPr>
              <p:spPr>
                <a:xfrm>
                  <a:off x="515929" y="1528153"/>
                  <a:ext cx="2544269"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 name="文本框 49"/>
            <p:cNvSpPr txBox="1"/>
            <p:nvPr/>
          </p:nvSpPr>
          <p:spPr>
            <a:xfrm>
              <a:off x="3435375" y="1547031"/>
              <a:ext cx="2497097"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Grinders And Polishers</a:t>
              </a:r>
            </a:p>
          </p:txBody>
        </p:sp>
        <p:pic>
          <p:nvPicPr>
            <p:cNvPr id="83" name="图片 82">
              <a:hlinkClick r:id="" action="ppaction://noaction"/>
            </p:cNvPr>
            <p:cNvPicPr>
              <a:picLocks noChangeAspect="1"/>
            </p:cNvPicPr>
            <p:nvPr/>
          </p:nvPicPr>
          <p:blipFill>
            <a:blip r:embed="rId9"/>
            <a:stretch>
              <a:fillRect/>
            </a:stretch>
          </p:blipFill>
          <p:spPr>
            <a:xfrm>
              <a:off x="4061373" y="1947020"/>
              <a:ext cx="985165" cy="940610"/>
            </a:xfrm>
            <a:prstGeom prst="rect">
              <a:avLst/>
            </a:prstGeom>
          </p:spPr>
        </p:pic>
      </p:grpSp>
      <p:grpSp>
        <p:nvGrpSpPr>
          <p:cNvPr id="5" name="组合 4"/>
          <p:cNvGrpSpPr/>
          <p:nvPr/>
        </p:nvGrpSpPr>
        <p:grpSpPr>
          <a:xfrm>
            <a:off x="515620" y="1447159"/>
            <a:ext cx="2596117" cy="1479565"/>
            <a:chOff x="515620" y="1447159"/>
            <a:chExt cx="2596117" cy="1479565"/>
          </a:xfrm>
        </p:grpSpPr>
        <p:sp>
          <p:nvSpPr>
            <p:cNvPr id="39" name="矩形: 单圆角 38"/>
            <p:cNvSpPr/>
            <p:nvPr/>
          </p:nvSpPr>
          <p:spPr>
            <a:xfrm>
              <a:off x="613795" y="144715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1" name="组合 40"/>
            <p:cNvGrpSpPr/>
            <p:nvPr/>
          </p:nvGrpSpPr>
          <p:grpSpPr>
            <a:xfrm>
              <a:off x="515620" y="1523904"/>
              <a:ext cx="2027555" cy="384225"/>
              <a:chOff x="514019" y="1528153"/>
              <a:chExt cx="2027555" cy="384225"/>
            </a:xfrm>
          </p:grpSpPr>
          <p:sp>
            <p:nvSpPr>
              <p:cNvPr id="4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矩形: 单圆角 42"/>
              <p:cNvSpPr/>
              <p:nvPr/>
            </p:nvSpPr>
            <p:spPr>
              <a:xfrm>
                <a:off x="515929" y="1528153"/>
                <a:ext cx="202564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47" name="文本框 49"/>
            <p:cNvSpPr txBox="1"/>
            <p:nvPr/>
          </p:nvSpPr>
          <p:spPr>
            <a:xfrm>
              <a:off x="600595" y="1548158"/>
              <a:ext cx="1989025"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Cutting Machines</a:t>
              </a:r>
            </a:p>
          </p:txBody>
        </p:sp>
        <p:pic>
          <p:nvPicPr>
            <p:cNvPr id="97" name="图片 96">
              <a:hlinkClick r:id="" action="ppaction://noaction"/>
            </p:cNvPr>
            <p:cNvPicPr>
              <a:picLocks noChangeAspect="1"/>
            </p:cNvPicPr>
            <p:nvPr/>
          </p:nvPicPr>
          <p:blipFill>
            <a:blip r:embed="rId10"/>
            <a:stretch>
              <a:fillRect/>
            </a:stretch>
          </p:blipFill>
          <p:spPr>
            <a:xfrm>
              <a:off x="1150925" y="1927574"/>
              <a:ext cx="1206072" cy="939155"/>
            </a:xfrm>
            <a:prstGeom prst="rect">
              <a:avLst/>
            </a:prstGeom>
          </p:spPr>
        </p:pic>
      </p:grpSp>
      <p:pic>
        <p:nvPicPr>
          <p:cNvPr id="2" name="图片 1">
            <a:extLst>
              <a:ext uri="{FF2B5EF4-FFF2-40B4-BE49-F238E27FC236}">
                <a16:creationId xmlns:a16="http://schemas.microsoft.com/office/drawing/2014/main" id="{C6F20D92-1765-62E8-6124-625E1CB981D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r="14362" b="14362"/>
          <a:stretch>
            <a:fillRect/>
          </a:stretch>
        </p:blipFill>
        <p:spPr>
          <a:xfrm>
            <a:off x="0" y="0"/>
            <a:ext cx="12192000" cy="6858000"/>
          </a:xfrm>
          <a:prstGeom prst="rect">
            <a:avLst/>
          </a:prstGeom>
          <a:effectLst>
            <a:outerShdw blurRad="50800" dist="50800" dir="5400000" algn="ctr" rotWithShape="0">
              <a:srgbClr val="000000">
                <a:alpha val="74000"/>
              </a:srgbClr>
            </a:outerShdw>
          </a:effectLst>
        </p:spPr>
      </p:pic>
      <p:sp>
        <p:nvSpPr>
          <p:cNvPr id="8" name="矩形 7"/>
          <p:cNvSpPr/>
          <p:nvPr/>
        </p:nvSpPr>
        <p:spPr>
          <a:xfrm>
            <a:off x="658368" y="7918"/>
            <a:ext cx="4270248" cy="6850082"/>
          </a:xfrm>
          <a:prstGeom prst="rect">
            <a:avLst/>
          </a:prstGeom>
          <a:solidFill>
            <a:schemeClr val="bg1">
              <a:alpha val="8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文本框 4"/>
          <p:cNvSpPr txBox="1"/>
          <p:nvPr/>
        </p:nvSpPr>
        <p:spPr>
          <a:xfrm>
            <a:off x="875478" y="2240448"/>
            <a:ext cx="3582222" cy="2620397"/>
          </a:xfrm>
          <a:prstGeom prst="rect">
            <a:avLst/>
          </a:prstGeom>
          <a:noFill/>
        </p:spPr>
        <p:txBody>
          <a:bodyPr wrap="square" rtlCol="0">
            <a:spAutoFit/>
          </a:bodyPr>
          <a:lstStyle/>
          <a:p>
            <a:pPr algn="ctr">
              <a:lnSpc>
                <a:spcPct val="200000"/>
              </a:lnSpc>
            </a:pP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To become the world's leading supplier of industrial measurement solutions, </a:t>
            </a:r>
          </a:p>
          <a:p>
            <a:pPr algn="ctr">
              <a:lnSpc>
                <a:spcPct val="200000"/>
              </a:lnSpc>
            </a:pP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providing measurement products and services for industrial production, </a:t>
            </a:r>
          </a:p>
          <a:p>
            <a:pPr algn="ctr">
              <a:lnSpc>
                <a:spcPct val="200000"/>
              </a:lnSpc>
            </a:pP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addressing measurement challenges, continuously innovating, and contributing to social development.</a:t>
            </a:r>
            <a:endParaRPr lang="zh-CN" altLang="zh-CN" sz="1200" kern="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0726" y="883624"/>
            <a:ext cx="2425531" cy="572630"/>
          </a:xfrm>
          <a:prstGeom prst="rect">
            <a:avLst/>
          </a:prstGeom>
        </p:spPr>
      </p:pic>
      <p:sp>
        <p:nvSpPr>
          <p:cNvPr id="2" name="矩形: 圆角 1"/>
          <p:cNvSpPr/>
          <p:nvPr/>
        </p:nvSpPr>
        <p:spPr>
          <a:xfrm rot="5400000">
            <a:off x="6042145" y="700974"/>
            <a:ext cx="107710" cy="12206343"/>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18</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4031920"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Flaw Detectors (P1)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32" name="组合 31"/>
          <p:cNvGrpSpPr/>
          <p:nvPr/>
        </p:nvGrpSpPr>
        <p:grpSpPr>
          <a:xfrm>
            <a:off x="515620" y="1447165"/>
            <a:ext cx="11160760" cy="4980940"/>
            <a:chOff x="812" y="2279"/>
            <a:chExt cx="17576" cy="7844"/>
          </a:xfrm>
        </p:grpSpPr>
        <p:grpSp>
          <p:nvGrpSpPr>
            <p:cNvPr id="74" name="组合 73"/>
            <p:cNvGrpSpPr/>
            <p:nvPr/>
          </p:nvGrpSpPr>
          <p:grpSpPr>
            <a:xfrm>
              <a:off x="5308" y="2279"/>
              <a:ext cx="4088" cy="2330"/>
              <a:chOff x="3370502" y="1447159"/>
              <a:chExt cx="2596116" cy="1479565"/>
            </a:xfrm>
          </p:grpSpPr>
          <p:sp>
            <p:nvSpPr>
              <p:cNvPr id="91" name="矩形: 单圆角 90"/>
              <p:cNvSpPr/>
              <p:nvPr/>
            </p:nvSpPr>
            <p:spPr>
              <a:xfrm>
                <a:off x="3468676" y="144715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等腰三角形 7"/>
              <p:cNvSpPr/>
              <p:nvPr/>
            </p:nvSpPr>
            <p:spPr>
              <a:xfrm rot="16200000">
                <a:off x="3366005" y="180651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4" name="矩形: 单圆角 93"/>
              <p:cNvSpPr/>
              <p:nvPr/>
            </p:nvSpPr>
            <p:spPr>
              <a:xfrm>
                <a:off x="3372412" y="1523904"/>
                <a:ext cx="2390214" cy="28795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9" name="文本框 49"/>
              <p:cNvSpPr txBox="1"/>
              <p:nvPr/>
            </p:nvSpPr>
            <p:spPr>
              <a:xfrm>
                <a:off x="3454630" y="1552707"/>
                <a:ext cx="2206395"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Ultrasonic Flaw Detectors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grpSp>
          <p:nvGrpSpPr>
            <p:cNvPr id="43" name="组合 42"/>
            <p:cNvGrpSpPr/>
            <p:nvPr/>
          </p:nvGrpSpPr>
          <p:grpSpPr>
            <a:xfrm>
              <a:off x="14300" y="2279"/>
              <a:ext cx="4088" cy="2330"/>
              <a:chOff x="6225382" y="1447159"/>
              <a:chExt cx="2596117" cy="1479565"/>
            </a:xfrm>
          </p:grpSpPr>
          <p:sp>
            <p:nvSpPr>
              <p:cNvPr id="87" name="矩形: 单圆角 86"/>
              <p:cNvSpPr/>
              <p:nvPr/>
            </p:nvSpPr>
            <p:spPr>
              <a:xfrm>
                <a:off x="6323557" y="144715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9" name="等腰三角形 7"/>
              <p:cNvSpPr/>
              <p:nvPr/>
            </p:nvSpPr>
            <p:spPr>
              <a:xfrm rot="16200000">
                <a:off x="6220885" y="189763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矩形: 单圆角 89"/>
              <p:cNvSpPr/>
              <p:nvPr/>
            </p:nvSpPr>
            <p:spPr>
              <a:xfrm>
                <a:off x="6227291" y="1523904"/>
                <a:ext cx="2497941" cy="37447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0" name="文本框 49"/>
              <p:cNvSpPr txBox="1"/>
              <p:nvPr/>
            </p:nvSpPr>
            <p:spPr>
              <a:xfrm>
                <a:off x="6308666" y="1510058"/>
                <a:ext cx="2449322"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Standard Test Blocks For Ultrasonic Flaw Detection</a:t>
                </a:r>
              </a:p>
            </p:txBody>
          </p:sp>
          <p:pic>
            <p:nvPicPr>
              <p:cNvPr id="25" name="图片 24"/>
              <p:cNvPicPr>
                <a:picLocks noChangeAspect="1"/>
              </p:cNvPicPr>
              <p:nvPr/>
            </p:nvPicPr>
            <p:blipFill>
              <a:blip r:embed="rId2"/>
              <a:stretch>
                <a:fillRect/>
              </a:stretch>
            </p:blipFill>
            <p:spPr>
              <a:xfrm>
                <a:off x="6410665" y="2210408"/>
                <a:ext cx="1367138" cy="609191"/>
              </a:xfrm>
              <a:prstGeom prst="rect">
                <a:avLst/>
              </a:prstGeom>
            </p:spPr>
          </p:pic>
          <p:pic>
            <p:nvPicPr>
              <p:cNvPr id="27" name="图片 26"/>
              <p:cNvPicPr>
                <a:picLocks noChangeAspect="1"/>
              </p:cNvPicPr>
              <p:nvPr/>
            </p:nvPicPr>
            <p:blipFill>
              <a:blip r:embed="rId3"/>
              <a:stretch>
                <a:fillRect/>
              </a:stretch>
            </p:blipFill>
            <p:spPr>
              <a:xfrm>
                <a:off x="8044945" y="1978252"/>
                <a:ext cx="355797" cy="901761"/>
              </a:xfrm>
              <a:prstGeom prst="rect">
                <a:avLst/>
              </a:prstGeom>
            </p:spPr>
          </p:pic>
        </p:grpSp>
        <p:grpSp>
          <p:nvGrpSpPr>
            <p:cNvPr id="26" name="组合 25"/>
            <p:cNvGrpSpPr/>
            <p:nvPr/>
          </p:nvGrpSpPr>
          <p:grpSpPr>
            <a:xfrm>
              <a:off x="812" y="2279"/>
              <a:ext cx="4088" cy="2330"/>
              <a:chOff x="515620" y="2118860"/>
              <a:chExt cx="2596117" cy="1479565"/>
            </a:xfrm>
          </p:grpSpPr>
          <p:sp>
            <p:nvSpPr>
              <p:cNvPr id="95" name="矩形: 单圆角 94"/>
              <p:cNvSpPr/>
              <p:nvPr/>
            </p:nvSpPr>
            <p:spPr>
              <a:xfrm>
                <a:off x="613795"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7" name="等腰三角形 7"/>
              <p:cNvSpPr/>
              <p:nvPr/>
            </p:nvSpPr>
            <p:spPr>
              <a:xfrm rot="16200000">
                <a:off x="511123" y="25693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8" name="矩形: 单圆角 97"/>
              <p:cNvSpPr/>
              <p:nvPr/>
            </p:nvSpPr>
            <p:spPr>
              <a:xfrm>
                <a:off x="517530" y="2195605"/>
                <a:ext cx="2071135" cy="37447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 name="文本框 49"/>
              <p:cNvSpPr txBox="1"/>
              <p:nvPr/>
            </p:nvSpPr>
            <p:spPr>
              <a:xfrm>
                <a:off x="600596" y="2191285"/>
                <a:ext cx="1918767"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Portable Eddy Current Flaw Detectors</a:t>
                </a:r>
              </a:p>
            </p:txBody>
          </p:sp>
          <p:pic>
            <p:nvPicPr>
              <p:cNvPr id="30" name="图片 29">
                <a:hlinkClick r:id="" action="ppaction://noaction"/>
              </p:cNvPr>
              <p:cNvPicPr>
                <a:picLocks noChangeAspect="1"/>
              </p:cNvPicPr>
              <p:nvPr/>
            </p:nvPicPr>
            <p:blipFill>
              <a:blip r:embed="rId4"/>
              <a:stretch>
                <a:fillRect/>
              </a:stretch>
            </p:blipFill>
            <p:spPr>
              <a:xfrm>
                <a:off x="1189355" y="2668135"/>
                <a:ext cx="1176655" cy="883285"/>
              </a:xfrm>
              <a:prstGeom prst="rect">
                <a:avLst/>
              </a:prstGeom>
            </p:spPr>
          </p:pic>
        </p:grpSp>
        <p:grpSp>
          <p:nvGrpSpPr>
            <p:cNvPr id="22" name="组合 21"/>
            <p:cNvGrpSpPr/>
            <p:nvPr/>
          </p:nvGrpSpPr>
          <p:grpSpPr>
            <a:xfrm>
              <a:off x="812" y="5036"/>
              <a:ext cx="4088" cy="2330"/>
              <a:chOff x="9080262" y="2118860"/>
              <a:chExt cx="2596117" cy="1479565"/>
            </a:xfrm>
          </p:grpSpPr>
          <p:sp>
            <p:nvSpPr>
              <p:cNvPr id="12" name="矩形: 单圆角 11"/>
              <p:cNvSpPr/>
              <p:nvPr/>
            </p:nvSpPr>
            <p:spPr>
              <a:xfrm>
                <a:off x="9178437"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等腰三角形 7"/>
              <p:cNvSpPr/>
              <p:nvPr/>
            </p:nvSpPr>
            <p:spPr>
              <a:xfrm rot="16200000">
                <a:off x="9075765" y="25693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单圆角 17"/>
              <p:cNvSpPr/>
              <p:nvPr/>
            </p:nvSpPr>
            <p:spPr>
              <a:xfrm>
                <a:off x="9082172" y="2195605"/>
                <a:ext cx="2496033" cy="37447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文本框 49"/>
              <p:cNvSpPr txBox="1"/>
              <p:nvPr/>
            </p:nvSpPr>
            <p:spPr>
              <a:xfrm>
                <a:off x="9162699" y="2186523"/>
                <a:ext cx="2330801"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Ultrasonic Water Immersion Detection Systems</a:t>
                </a:r>
              </a:p>
            </p:txBody>
          </p:sp>
          <p:pic>
            <p:nvPicPr>
              <p:cNvPr id="20" name="图片 19">
                <a:hlinkClick r:id="" action="ppaction://noaction"/>
              </p:cNvPr>
              <p:cNvPicPr>
                <a:picLocks noChangeAspect="1"/>
              </p:cNvPicPr>
              <p:nvPr/>
            </p:nvPicPr>
            <p:blipFill>
              <a:blip r:embed="rId5"/>
              <a:stretch>
                <a:fillRect/>
              </a:stretch>
            </p:blipFill>
            <p:spPr>
              <a:xfrm>
                <a:off x="10003379" y="2629786"/>
                <a:ext cx="788446" cy="931800"/>
              </a:xfrm>
              <a:prstGeom prst="rect">
                <a:avLst/>
              </a:prstGeom>
            </p:spPr>
          </p:pic>
        </p:grpSp>
        <p:grpSp>
          <p:nvGrpSpPr>
            <p:cNvPr id="28" name="组合 27"/>
            <p:cNvGrpSpPr/>
            <p:nvPr/>
          </p:nvGrpSpPr>
          <p:grpSpPr>
            <a:xfrm>
              <a:off x="812" y="7793"/>
              <a:ext cx="4088" cy="2330"/>
              <a:chOff x="9080262" y="2118860"/>
              <a:chExt cx="2596118" cy="1479565"/>
            </a:xfrm>
          </p:grpSpPr>
          <p:sp>
            <p:nvSpPr>
              <p:cNvPr id="29" name="矩形: 单圆角 28"/>
              <p:cNvSpPr/>
              <p:nvPr/>
            </p:nvSpPr>
            <p:spPr>
              <a:xfrm>
                <a:off x="9178437"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等腰三角形 7"/>
              <p:cNvSpPr/>
              <p:nvPr/>
            </p:nvSpPr>
            <p:spPr>
              <a:xfrm rot="16200000">
                <a:off x="9075765" y="25693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3" name="Picture 2"/>
              <p:cNvPicPr>
                <a:picLocks noChangeAspect="1" noChangeArrowheads="1"/>
              </p:cNvPicPr>
              <p:nvPr/>
            </p:nvPicPr>
            <p:blipFill>
              <a:blip r:embed="rId6" cstate="print"/>
              <a:srcRect/>
              <a:stretch>
                <a:fillRect/>
              </a:stretch>
            </p:blipFill>
            <p:spPr bwMode="auto">
              <a:xfrm>
                <a:off x="10294888" y="2609168"/>
                <a:ext cx="1381492" cy="973897"/>
              </a:xfrm>
              <a:prstGeom prst="rect">
                <a:avLst/>
              </a:prstGeom>
              <a:noFill/>
              <a:ln w="9525">
                <a:noFill/>
                <a:miter lim="800000"/>
                <a:headEnd/>
                <a:tailEnd/>
              </a:ln>
              <a:effectLst/>
            </p:spPr>
          </p:pic>
          <p:sp>
            <p:nvSpPr>
              <p:cNvPr id="34" name="矩形: 单圆角 33"/>
              <p:cNvSpPr/>
              <p:nvPr/>
            </p:nvSpPr>
            <p:spPr>
              <a:xfrm>
                <a:off x="9082172" y="2195605"/>
                <a:ext cx="2237580" cy="37447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文本框 49"/>
              <p:cNvSpPr txBox="1"/>
              <p:nvPr/>
            </p:nvSpPr>
            <p:spPr>
              <a:xfrm>
                <a:off x="9162700" y="2188109"/>
                <a:ext cx="2214875" cy="400110"/>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Portable Magnetic </a:t>
                </a:r>
              </a:p>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Powder Flaw Detectors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grpSp>
          <p:nvGrpSpPr>
            <p:cNvPr id="63" name="组合 62"/>
            <p:cNvGrpSpPr/>
            <p:nvPr/>
          </p:nvGrpSpPr>
          <p:grpSpPr>
            <a:xfrm>
              <a:off x="14300" y="5060"/>
              <a:ext cx="4088" cy="2330"/>
              <a:chOff x="6225381" y="3213293"/>
              <a:chExt cx="2596117" cy="1479565"/>
            </a:xfrm>
          </p:grpSpPr>
          <p:grpSp>
            <p:nvGrpSpPr>
              <p:cNvPr id="11" name="组合 10"/>
              <p:cNvGrpSpPr/>
              <p:nvPr/>
            </p:nvGrpSpPr>
            <p:grpSpPr>
              <a:xfrm>
                <a:off x="6225381" y="3213293"/>
                <a:ext cx="2596117" cy="1479565"/>
                <a:chOff x="9080262" y="2118860"/>
                <a:chExt cx="2596117" cy="1479565"/>
              </a:xfrm>
            </p:grpSpPr>
            <p:sp>
              <p:nvSpPr>
                <p:cNvPr id="83" name="矩形: 单圆角 82"/>
                <p:cNvSpPr/>
                <p:nvPr/>
              </p:nvSpPr>
              <p:spPr>
                <a:xfrm>
                  <a:off x="9178437"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5" name="等腰三角形 7"/>
                <p:cNvSpPr/>
                <p:nvPr/>
              </p:nvSpPr>
              <p:spPr>
                <a:xfrm rot="16200000">
                  <a:off x="9075765" y="256933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6" name="矩形: 单圆角 85"/>
                <p:cNvSpPr/>
                <p:nvPr/>
              </p:nvSpPr>
              <p:spPr>
                <a:xfrm>
                  <a:off x="9082172" y="2195605"/>
                  <a:ext cx="2237580" cy="37447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1" name="文本框 49"/>
                <p:cNvSpPr txBox="1"/>
                <p:nvPr/>
              </p:nvSpPr>
              <p:spPr>
                <a:xfrm>
                  <a:off x="9162700" y="2188109"/>
                  <a:ext cx="2214875"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Ultrasonic Flaw Detector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For Concretes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39" name="图片 38"/>
              <p:cNvPicPr>
                <a:picLocks noChangeAspect="1"/>
              </p:cNvPicPr>
              <p:nvPr/>
            </p:nvPicPr>
            <p:blipFill>
              <a:blip r:embed="rId7"/>
              <a:stretch>
                <a:fillRect/>
              </a:stretch>
            </p:blipFill>
            <p:spPr>
              <a:xfrm>
                <a:off x="6744110" y="3787584"/>
                <a:ext cx="1485014" cy="863055"/>
              </a:xfrm>
              <a:prstGeom prst="rect">
                <a:avLst/>
              </a:prstGeom>
            </p:spPr>
          </p:pic>
        </p:grpSp>
        <p:grpSp>
          <p:nvGrpSpPr>
            <p:cNvPr id="64" name="组合 63"/>
            <p:cNvGrpSpPr/>
            <p:nvPr/>
          </p:nvGrpSpPr>
          <p:grpSpPr>
            <a:xfrm>
              <a:off x="9814" y="5041"/>
              <a:ext cx="4088" cy="2330"/>
              <a:chOff x="6232151" y="3200820"/>
              <a:chExt cx="2596116" cy="1479565"/>
            </a:xfrm>
          </p:grpSpPr>
          <p:grpSp>
            <p:nvGrpSpPr>
              <p:cNvPr id="46" name="组合 45"/>
              <p:cNvGrpSpPr/>
              <p:nvPr/>
            </p:nvGrpSpPr>
            <p:grpSpPr>
              <a:xfrm>
                <a:off x="6232151" y="3200820"/>
                <a:ext cx="2596116" cy="1479565"/>
                <a:chOff x="9080263" y="2118860"/>
                <a:chExt cx="2596116" cy="1479565"/>
              </a:xfrm>
            </p:grpSpPr>
            <p:sp>
              <p:nvSpPr>
                <p:cNvPr id="47" name="矩形: 单圆角 46"/>
                <p:cNvSpPr/>
                <p:nvPr/>
              </p:nvSpPr>
              <p:spPr>
                <a:xfrm>
                  <a:off x="9178437"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等腰三角形 7"/>
                <p:cNvSpPr/>
                <p:nvPr/>
              </p:nvSpPr>
              <p:spPr>
                <a:xfrm rot="16200000">
                  <a:off x="9075766" y="249212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 name="矩形: 单圆角 48"/>
                <p:cNvSpPr/>
                <p:nvPr/>
              </p:nvSpPr>
              <p:spPr>
                <a:xfrm>
                  <a:off x="9082172" y="2195605"/>
                  <a:ext cx="2480576" cy="29067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文本框 49"/>
                <p:cNvSpPr txBox="1"/>
                <p:nvPr/>
              </p:nvSpPr>
              <p:spPr>
                <a:xfrm>
                  <a:off x="9162700" y="2228753"/>
                  <a:ext cx="2513678" cy="246221"/>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Air-Coupled Ultrasonic Detector</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53" name="图片 52"/>
              <p:cNvPicPr>
                <a:picLocks noChangeAspect="1"/>
              </p:cNvPicPr>
              <p:nvPr/>
            </p:nvPicPr>
            <p:blipFill>
              <a:blip r:embed="rId8" cstate="print">
                <a:extLst>
                  <a:ext uri="{28A0092B-C50C-407E-A947-70E740481C1C}">
                    <a14:useLocalDpi xmlns:a14="http://schemas.microsoft.com/office/drawing/2010/main" val="0"/>
                  </a:ext>
                </a:extLst>
              </a:blip>
              <a:srcRect l="28862" t="7628" r="24054"/>
              <a:stretch>
                <a:fillRect/>
              </a:stretch>
            </p:blipFill>
            <p:spPr>
              <a:xfrm>
                <a:off x="7253141" y="3640658"/>
                <a:ext cx="717442" cy="994257"/>
              </a:xfrm>
              <a:prstGeom prst="rect">
                <a:avLst/>
              </a:prstGeom>
            </p:spPr>
          </p:pic>
        </p:grpSp>
        <p:grpSp>
          <p:nvGrpSpPr>
            <p:cNvPr id="6" name="组合 5"/>
            <p:cNvGrpSpPr/>
            <p:nvPr/>
          </p:nvGrpSpPr>
          <p:grpSpPr>
            <a:xfrm>
              <a:off x="9814" y="2279"/>
              <a:ext cx="4088" cy="2330"/>
              <a:chOff x="3372104" y="1447159"/>
              <a:chExt cx="2596116" cy="1479565"/>
            </a:xfrm>
          </p:grpSpPr>
          <p:grpSp>
            <p:nvGrpSpPr>
              <p:cNvPr id="16" name="组合 15"/>
              <p:cNvGrpSpPr/>
              <p:nvPr/>
            </p:nvGrpSpPr>
            <p:grpSpPr>
              <a:xfrm>
                <a:off x="3372104" y="1447159"/>
                <a:ext cx="2596116" cy="1479565"/>
                <a:chOff x="514020" y="1451408"/>
                <a:chExt cx="2596116" cy="1479565"/>
              </a:xfrm>
            </p:grpSpPr>
            <p:sp>
              <p:nvSpPr>
                <p:cNvPr id="24" name="矩形: 单圆角 23"/>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36" name="组合 35"/>
                <p:cNvGrpSpPr/>
                <p:nvPr/>
              </p:nvGrpSpPr>
              <p:grpSpPr>
                <a:xfrm>
                  <a:off x="514020" y="1528153"/>
                  <a:ext cx="2133974" cy="479080"/>
                  <a:chOff x="514020" y="1528153"/>
                  <a:chExt cx="2133974" cy="479080"/>
                </a:xfrm>
              </p:grpSpPr>
              <p:sp>
                <p:nvSpPr>
                  <p:cNvPr id="37" name="等腰三角形 7"/>
                  <p:cNvSpPr/>
                  <p:nvPr/>
                </p:nvSpPr>
                <p:spPr>
                  <a:xfrm rot="16200000">
                    <a:off x="509523" y="190783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8" name="矩形: 单圆角 37"/>
                  <p:cNvSpPr/>
                  <p:nvPr/>
                </p:nvSpPr>
                <p:spPr>
                  <a:xfrm>
                    <a:off x="515929" y="1528153"/>
                    <a:ext cx="213206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23" name="文本框 49">
                <a:hlinkClick r:id="rId9" action="ppaction://hlinksldjump"/>
              </p:cNvPr>
              <p:cNvSpPr txBox="1"/>
              <p:nvPr/>
            </p:nvSpPr>
            <p:spPr>
              <a:xfrm>
                <a:off x="3456233" y="1529108"/>
                <a:ext cx="1988829"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Ultrasonic Phased Array Detectors</a:t>
                </a:r>
              </a:p>
            </p:txBody>
          </p:sp>
        </p:grpSp>
        <p:pic>
          <p:nvPicPr>
            <p:cNvPr id="44" name="图片 43"/>
            <p:cNvPicPr>
              <a:picLocks noChangeAspect="1"/>
            </p:cNvPicPr>
            <p:nvPr/>
          </p:nvPicPr>
          <p:blipFill>
            <a:blip r:embed="rId10" cstate="print">
              <a:extLst>
                <a:ext uri="{28A0092B-C50C-407E-A947-70E740481C1C}">
                  <a14:useLocalDpi xmlns:a14="http://schemas.microsoft.com/office/drawing/2010/main" val="0"/>
                </a:ext>
              </a:extLst>
            </a:blip>
            <a:srcRect l="9817" t="9712" r="12379" b="7546"/>
            <a:stretch>
              <a:fillRect/>
            </a:stretch>
          </p:blipFill>
          <p:spPr>
            <a:xfrm>
              <a:off x="10937" y="3127"/>
              <a:ext cx="1815" cy="1374"/>
            </a:xfrm>
            <a:prstGeom prst="rect">
              <a:avLst/>
            </a:prstGeom>
          </p:spPr>
        </p:pic>
        <p:grpSp>
          <p:nvGrpSpPr>
            <p:cNvPr id="3" name="组合 2"/>
            <p:cNvGrpSpPr/>
            <p:nvPr/>
          </p:nvGrpSpPr>
          <p:grpSpPr>
            <a:xfrm>
              <a:off x="5308" y="7793"/>
              <a:ext cx="4088" cy="2330"/>
              <a:chOff x="4833784" y="5301382"/>
              <a:chExt cx="2596116" cy="1479565"/>
            </a:xfrm>
          </p:grpSpPr>
          <p:grpSp>
            <p:nvGrpSpPr>
              <p:cNvPr id="8" name="组合 7"/>
              <p:cNvGrpSpPr/>
              <p:nvPr/>
            </p:nvGrpSpPr>
            <p:grpSpPr>
              <a:xfrm>
                <a:off x="4833784" y="5301382"/>
                <a:ext cx="2596116" cy="1479565"/>
                <a:chOff x="514020" y="1451408"/>
                <a:chExt cx="2596116" cy="1479565"/>
              </a:xfrm>
            </p:grpSpPr>
            <p:sp>
              <p:nvSpPr>
                <p:cNvPr id="13" name="矩形: 单圆角 1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5" name="组合 14"/>
                <p:cNvGrpSpPr/>
                <p:nvPr/>
              </p:nvGrpSpPr>
              <p:grpSpPr>
                <a:xfrm>
                  <a:off x="514020" y="1528152"/>
                  <a:ext cx="2417841" cy="485599"/>
                  <a:chOff x="514020" y="1528152"/>
                  <a:chExt cx="2417841" cy="485599"/>
                </a:xfrm>
              </p:grpSpPr>
              <p:sp>
                <p:nvSpPr>
                  <p:cNvPr id="17" name="等腰三角形 7"/>
                  <p:cNvSpPr/>
                  <p:nvPr/>
                </p:nvSpPr>
                <p:spPr>
                  <a:xfrm rot="16200000">
                    <a:off x="509523" y="191435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21" name="矩形: 单圆角 20"/>
                  <p:cNvSpPr/>
                  <p:nvPr/>
                </p:nvSpPr>
                <p:spPr>
                  <a:xfrm>
                    <a:off x="515929" y="1528152"/>
                    <a:ext cx="2415932" cy="381705"/>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9" name="文本框 49"/>
              <p:cNvSpPr txBox="1"/>
              <p:nvPr/>
            </p:nvSpPr>
            <p:spPr>
              <a:xfrm>
                <a:off x="4918758" y="5383331"/>
                <a:ext cx="2346911"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Permanent Magnet Yoke Flaw Detector</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10" name="图片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23136" y="5807901"/>
                <a:ext cx="945728" cy="927001"/>
              </a:xfrm>
              <a:prstGeom prst="rect">
                <a:avLst/>
              </a:prstGeom>
            </p:spPr>
          </p:pic>
        </p:grpSp>
        <p:grpSp>
          <p:nvGrpSpPr>
            <p:cNvPr id="67" name="组合 66"/>
            <p:cNvGrpSpPr/>
            <p:nvPr/>
          </p:nvGrpSpPr>
          <p:grpSpPr>
            <a:xfrm>
              <a:off x="14300" y="7793"/>
              <a:ext cx="4088" cy="2330"/>
              <a:chOff x="11936435" y="4290643"/>
              <a:chExt cx="2596117" cy="1479565"/>
            </a:xfrm>
          </p:grpSpPr>
          <p:sp>
            <p:nvSpPr>
              <p:cNvPr id="68" name="矩形: 单圆角 67"/>
              <p:cNvSpPr/>
              <p:nvPr/>
            </p:nvSpPr>
            <p:spPr>
              <a:xfrm>
                <a:off x="12034610" y="429064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等腰三角形 7"/>
              <p:cNvSpPr/>
              <p:nvPr/>
            </p:nvSpPr>
            <p:spPr>
              <a:xfrm rot="16200000">
                <a:off x="11931938" y="465983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 name="矩形: 单圆角 70"/>
              <p:cNvSpPr/>
              <p:nvPr/>
            </p:nvSpPr>
            <p:spPr>
              <a:xfrm>
                <a:off x="11938345" y="4367388"/>
                <a:ext cx="2431269"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 name="文本框 49"/>
              <p:cNvSpPr txBox="1"/>
              <p:nvPr/>
            </p:nvSpPr>
            <p:spPr>
              <a:xfrm>
                <a:off x="12020564" y="4391646"/>
                <a:ext cx="2497097"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Magnetic Powder Test Blocks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73" name="图片 7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682707" y="4883045"/>
                <a:ext cx="1092052" cy="792340"/>
              </a:xfrm>
              <a:prstGeom prst="rect">
                <a:avLst/>
              </a:prstGeom>
            </p:spPr>
          </p:pic>
        </p:grpSp>
        <p:grpSp>
          <p:nvGrpSpPr>
            <p:cNvPr id="62" name="组合 61"/>
            <p:cNvGrpSpPr/>
            <p:nvPr/>
          </p:nvGrpSpPr>
          <p:grpSpPr>
            <a:xfrm>
              <a:off x="9804" y="7793"/>
              <a:ext cx="4088" cy="2330"/>
              <a:chOff x="6267778" y="4948503"/>
              <a:chExt cx="2596116" cy="1479565"/>
            </a:xfrm>
          </p:grpSpPr>
          <p:sp>
            <p:nvSpPr>
              <p:cNvPr id="1030" name="矩形: 单圆角 1029"/>
              <p:cNvSpPr/>
              <p:nvPr/>
            </p:nvSpPr>
            <p:spPr>
              <a:xfrm>
                <a:off x="6365952" y="494850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2" name="等腰三角形 7"/>
              <p:cNvSpPr/>
              <p:nvPr/>
            </p:nvSpPr>
            <p:spPr>
              <a:xfrm rot="16200000">
                <a:off x="6263281" y="540885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图片 4">
                <a:hlinkClick r:id="" action="ppaction://noaction"/>
              </p:cNvPr>
              <p:cNvPicPr>
                <a:picLocks noChangeAspect="1"/>
              </p:cNvPicPr>
              <p:nvPr/>
            </p:nvPicPr>
            <p:blipFill>
              <a:blip r:embed="rId13" cstate="print">
                <a:extLst>
                  <a:ext uri="{28A0092B-C50C-407E-A947-70E740481C1C}">
                    <a14:useLocalDpi xmlns:a14="http://schemas.microsoft.com/office/drawing/2010/main" val="0"/>
                  </a:ext>
                </a:extLst>
              </a:blip>
              <a:srcRect l="11833" t="9931" r="13535" b="3879"/>
              <a:stretch>
                <a:fillRect/>
              </a:stretch>
            </p:blipFill>
            <p:spPr>
              <a:xfrm>
                <a:off x="6945702" y="5428985"/>
                <a:ext cx="1210583" cy="987581"/>
              </a:xfrm>
              <a:prstGeom prst="rect">
                <a:avLst/>
              </a:prstGeom>
            </p:spPr>
          </p:pic>
          <p:sp>
            <p:nvSpPr>
              <p:cNvPr id="1033" name="矩形: 单圆角 1032"/>
              <p:cNvSpPr/>
              <p:nvPr/>
            </p:nvSpPr>
            <p:spPr>
              <a:xfrm>
                <a:off x="6269687" y="5025247"/>
                <a:ext cx="2127259" cy="374471"/>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 name="文本框 49"/>
              <p:cNvSpPr txBox="1"/>
              <p:nvPr/>
            </p:nvSpPr>
            <p:spPr>
              <a:xfrm>
                <a:off x="6352753" y="5020924"/>
                <a:ext cx="1989670"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Fluorescent Magnetic Powder Flaw Detectors</a:t>
                </a:r>
              </a:p>
            </p:txBody>
          </p:sp>
        </p:grpSp>
        <p:sp>
          <p:nvSpPr>
            <p:cNvPr id="51" name="矩形: 单圆角 50"/>
            <p:cNvSpPr/>
            <p:nvPr/>
          </p:nvSpPr>
          <p:spPr>
            <a:xfrm>
              <a:off x="5462" y="5038"/>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40" name="图片 39">
              <a:hlinkClick r:id="" action="ppaction://noaction"/>
            </p:cNvPr>
            <p:cNvPicPr>
              <a:picLocks noChangeAspect="1"/>
            </p:cNvPicPr>
            <p:nvPr/>
          </p:nvPicPr>
          <p:blipFill>
            <a:blip r:embed="rId14"/>
            <a:srcRect b="2620"/>
            <a:stretch>
              <a:fillRect/>
            </a:stretch>
          </p:blipFill>
          <p:spPr>
            <a:xfrm>
              <a:off x="6015" y="5702"/>
              <a:ext cx="2880" cy="1662"/>
            </a:xfrm>
            <a:prstGeom prst="rect">
              <a:avLst/>
            </a:prstGeom>
          </p:spPr>
        </p:pic>
        <p:grpSp>
          <p:nvGrpSpPr>
            <p:cNvPr id="52" name="组合 51"/>
            <p:cNvGrpSpPr/>
            <p:nvPr/>
          </p:nvGrpSpPr>
          <p:grpSpPr>
            <a:xfrm>
              <a:off x="5308" y="5159"/>
              <a:ext cx="3767" cy="749"/>
              <a:chOff x="514020" y="1528153"/>
              <a:chExt cx="2392124" cy="475428"/>
            </a:xfrm>
          </p:grpSpPr>
          <p:sp>
            <p:nvSpPr>
              <p:cNvPr id="54" name="等腰三角形 7"/>
              <p:cNvSpPr/>
              <p:nvPr/>
            </p:nvSpPr>
            <p:spPr>
              <a:xfrm rot="16200000">
                <a:off x="509523" y="190418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5" name="矩形: 单圆角 54"/>
              <p:cNvSpPr/>
              <p:nvPr/>
            </p:nvSpPr>
            <p:spPr>
              <a:xfrm>
                <a:off x="515929" y="1528153"/>
                <a:ext cx="2390215" cy="371534"/>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45" name="文本框 49"/>
            <p:cNvSpPr txBox="1"/>
            <p:nvPr/>
          </p:nvSpPr>
          <p:spPr>
            <a:xfrm>
              <a:off x="5439" y="5141"/>
              <a:ext cx="3851" cy="630"/>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Online Eddy Current Testing System</a:t>
              </a:r>
              <a:endParaRPr lang="zh-CN" altLang="en-US" dirty="0"/>
            </a:p>
          </p:txBody>
        </p:sp>
        <p:pic>
          <p:nvPicPr>
            <p:cNvPr id="7" name="图片 6">
              <a:hlinkClick r:id="" action="ppaction://noaction"/>
            </p:cNvPr>
            <p:cNvPicPr>
              <a:picLocks noChangeAspect="1"/>
            </p:cNvPicPr>
            <p:nvPr/>
          </p:nvPicPr>
          <p:blipFill>
            <a:blip r:embed="rId15"/>
            <a:stretch>
              <a:fillRect/>
            </a:stretch>
          </p:blipFill>
          <p:spPr>
            <a:xfrm>
              <a:off x="6551" y="2981"/>
              <a:ext cx="1565" cy="1552"/>
            </a:xfrm>
            <a:prstGeom prst="rect">
              <a:avLst/>
            </a:prstGeom>
          </p:spPr>
        </p:pic>
      </p:grpSp>
      <p:pic>
        <p:nvPicPr>
          <p:cNvPr id="2" name="图片 1">
            <a:extLst>
              <a:ext uri="{FF2B5EF4-FFF2-40B4-BE49-F238E27FC236}">
                <a16:creationId xmlns:a16="http://schemas.microsoft.com/office/drawing/2014/main" id="{BB493AC1-FDB1-9F28-21C7-258A50C0B37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4031920"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Flaw Detectors (P2)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44" name="组合 43"/>
          <p:cNvGrpSpPr/>
          <p:nvPr/>
        </p:nvGrpSpPr>
        <p:grpSpPr>
          <a:xfrm>
            <a:off x="515620" y="4948555"/>
            <a:ext cx="2596515" cy="1479550"/>
            <a:chOff x="6000532" y="4290643"/>
            <a:chExt cx="2596115" cy="1479565"/>
          </a:xfrm>
        </p:grpSpPr>
        <p:sp>
          <p:nvSpPr>
            <p:cNvPr id="35" name="矩形: 单圆角 34"/>
            <p:cNvSpPr/>
            <p:nvPr/>
          </p:nvSpPr>
          <p:spPr>
            <a:xfrm>
              <a:off x="6098705" y="429064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 name="等腰三角形 7"/>
            <p:cNvSpPr/>
            <p:nvPr/>
          </p:nvSpPr>
          <p:spPr>
            <a:xfrm rot="16200000">
              <a:off x="5996035" y="465646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矩形: 单圆角 37"/>
            <p:cNvSpPr/>
            <p:nvPr/>
          </p:nvSpPr>
          <p:spPr>
            <a:xfrm>
              <a:off x="6002440" y="4367388"/>
              <a:ext cx="2415932" cy="28795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文本框 49"/>
            <p:cNvSpPr txBox="1"/>
            <p:nvPr/>
          </p:nvSpPr>
          <p:spPr>
            <a:xfrm>
              <a:off x="6085505" y="4389255"/>
              <a:ext cx="222993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Wire Rope Flaw Detectors</a:t>
              </a:r>
            </a:p>
          </p:txBody>
        </p:sp>
        <p:pic>
          <p:nvPicPr>
            <p:cNvPr id="41" name="图片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1" y="4847965"/>
              <a:ext cx="1780549" cy="908061"/>
            </a:xfrm>
            <a:prstGeom prst="rect">
              <a:avLst/>
            </a:prstGeom>
          </p:spPr>
        </p:pic>
      </p:grpSp>
      <p:grpSp>
        <p:nvGrpSpPr>
          <p:cNvPr id="27" name="组合 26"/>
          <p:cNvGrpSpPr/>
          <p:nvPr/>
        </p:nvGrpSpPr>
        <p:grpSpPr>
          <a:xfrm>
            <a:off x="6231890" y="1447165"/>
            <a:ext cx="2676525" cy="1479550"/>
            <a:chOff x="6225381" y="2118860"/>
            <a:chExt cx="2676646" cy="1479565"/>
          </a:xfrm>
        </p:grpSpPr>
        <p:sp>
          <p:nvSpPr>
            <p:cNvPr id="13" name="矩形: 单圆角 12"/>
            <p:cNvSpPr/>
            <p:nvPr/>
          </p:nvSpPr>
          <p:spPr>
            <a:xfrm>
              <a:off x="6323556"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等腰三角形 7"/>
            <p:cNvSpPr/>
            <p:nvPr/>
          </p:nvSpPr>
          <p:spPr>
            <a:xfrm rot="16200000">
              <a:off x="6220884" y="248805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矩形: 单圆角 20"/>
            <p:cNvSpPr/>
            <p:nvPr/>
          </p:nvSpPr>
          <p:spPr>
            <a:xfrm>
              <a:off x="6227291" y="2195605"/>
              <a:ext cx="2594207"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49"/>
            <p:cNvSpPr txBox="1"/>
            <p:nvPr/>
          </p:nvSpPr>
          <p:spPr>
            <a:xfrm>
              <a:off x="6307820" y="2219863"/>
              <a:ext cx="2594207"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Penetration Standard Test Blocks</a:t>
              </a:r>
            </a:p>
          </p:txBody>
        </p:sp>
        <p:pic>
          <p:nvPicPr>
            <p:cNvPr id="40" name="Picture 2"/>
            <p:cNvPicPr>
              <a:picLocks noChangeAspect="1" noChangeArrowheads="1"/>
            </p:cNvPicPr>
            <p:nvPr/>
          </p:nvPicPr>
          <p:blipFill>
            <a:blip r:embed="rId3"/>
            <a:srcRect/>
            <a:stretch>
              <a:fillRect/>
            </a:stretch>
          </p:blipFill>
          <p:spPr bwMode="auto">
            <a:xfrm>
              <a:off x="6679874" y="2660676"/>
              <a:ext cx="1785305" cy="921448"/>
            </a:xfrm>
            <a:prstGeom prst="rect">
              <a:avLst/>
            </a:prstGeom>
            <a:noFill/>
            <a:ln w="9525">
              <a:noFill/>
              <a:miter lim="800000"/>
              <a:headEnd/>
              <a:tailEnd/>
            </a:ln>
            <a:effectLst/>
          </p:spPr>
        </p:pic>
      </p:grpSp>
      <p:grpSp>
        <p:nvGrpSpPr>
          <p:cNvPr id="25" name="组合 24"/>
          <p:cNvGrpSpPr/>
          <p:nvPr/>
        </p:nvGrpSpPr>
        <p:grpSpPr>
          <a:xfrm>
            <a:off x="9081371" y="1447165"/>
            <a:ext cx="2595880" cy="1479550"/>
            <a:chOff x="9079955" y="2118860"/>
            <a:chExt cx="2596116" cy="1479565"/>
          </a:xfrm>
        </p:grpSpPr>
        <p:sp>
          <p:nvSpPr>
            <p:cNvPr id="89" name="等腰三角形 7"/>
            <p:cNvSpPr/>
            <p:nvPr/>
          </p:nvSpPr>
          <p:spPr>
            <a:xfrm rot="16200000">
              <a:off x="9075458" y="248418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4" name="组合 13"/>
            <p:cNvGrpSpPr/>
            <p:nvPr/>
          </p:nvGrpSpPr>
          <p:grpSpPr>
            <a:xfrm>
              <a:off x="9081864" y="2118860"/>
              <a:ext cx="2594207" cy="1479565"/>
              <a:chOff x="9081864" y="2118860"/>
              <a:chExt cx="2594207" cy="1479565"/>
            </a:xfrm>
          </p:grpSpPr>
          <p:sp>
            <p:nvSpPr>
              <p:cNvPr id="87" name="矩形: 单圆角 86"/>
              <p:cNvSpPr/>
              <p:nvPr/>
            </p:nvSpPr>
            <p:spPr>
              <a:xfrm>
                <a:off x="9178129"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矩形: 单圆角 89"/>
              <p:cNvSpPr/>
              <p:nvPr/>
            </p:nvSpPr>
            <p:spPr>
              <a:xfrm>
                <a:off x="9081864" y="2195605"/>
                <a:ext cx="2062735" cy="284036"/>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0" name="文本框 49"/>
              <p:cNvSpPr txBox="1"/>
              <p:nvPr/>
            </p:nvSpPr>
            <p:spPr>
              <a:xfrm>
                <a:off x="9163237" y="2223824"/>
                <a:ext cx="1942913"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Supplementary Materials</a:t>
                </a:r>
              </a:p>
            </p:txBody>
          </p:sp>
          <p:pic>
            <p:nvPicPr>
              <p:cNvPr id="12" name="图片 11"/>
              <p:cNvPicPr>
                <a:picLocks noChangeAspect="1"/>
              </p:cNvPicPr>
              <p:nvPr/>
            </p:nvPicPr>
            <p:blipFill>
              <a:blip r:embed="rId4"/>
              <a:stretch>
                <a:fillRect/>
              </a:stretch>
            </p:blipFill>
            <p:spPr>
              <a:xfrm>
                <a:off x="9625126" y="2569467"/>
                <a:ext cx="699974" cy="989492"/>
              </a:xfrm>
              <a:prstGeom prst="rect">
                <a:avLst/>
              </a:prstGeom>
            </p:spPr>
          </p:pic>
          <p:pic>
            <p:nvPicPr>
              <p:cNvPr id="18" name="图片 17"/>
              <p:cNvPicPr>
                <a:picLocks noChangeAspect="1"/>
              </p:cNvPicPr>
              <p:nvPr/>
            </p:nvPicPr>
            <p:blipFill>
              <a:blip r:embed="rId5"/>
              <a:stretch>
                <a:fillRect/>
              </a:stretch>
            </p:blipFill>
            <p:spPr>
              <a:xfrm>
                <a:off x="10558584" y="2651027"/>
                <a:ext cx="671392" cy="846682"/>
              </a:xfrm>
              <a:prstGeom prst="rect">
                <a:avLst/>
              </a:prstGeom>
            </p:spPr>
          </p:pic>
        </p:grpSp>
      </p:grpSp>
      <p:grpSp>
        <p:nvGrpSpPr>
          <p:cNvPr id="143" name="组合 142"/>
          <p:cNvGrpSpPr/>
          <p:nvPr/>
        </p:nvGrpSpPr>
        <p:grpSpPr>
          <a:xfrm>
            <a:off x="3370180" y="1447165"/>
            <a:ext cx="2595880" cy="1499870"/>
            <a:chOff x="5305" y="3330"/>
            <a:chExt cx="4088" cy="2362"/>
          </a:xfrm>
        </p:grpSpPr>
        <p:grpSp>
          <p:nvGrpSpPr>
            <p:cNvPr id="60" name="组合 59"/>
            <p:cNvGrpSpPr/>
            <p:nvPr/>
          </p:nvGrpSpPr>
          <p:grpSpPr>
            <a:xfrm>
              <a:off x="5305" y="3330"/>
              <a:ext cx="4088" cy="2330"/>
              <a:chOff x="3370502" y="2118860"/>
              <a:chExt cx="2596116" cy="1479565"/>
            </a:xfrm>
          </p:grpSpPr>
          <p:sp>
            <p:nvSpPr>
              <p:cNvPr id="61" name="矩形: 单圆角 60"/>
              <p:cNvSpPr/>
              <p:nvPr/>
            </p:nvSpPr>
            <p:spPr>
              <a:xfrm>
                <a:off x="3468676" y="2118860"/>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等腰三角形 7"/>
              <p:cNvSpPr/>
              <p:nvPr/>
            </p:nvSpPr>
            <p:spPr>
              <a:xfrm rot="16200000">
                <a:off x="3366005" y="248805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矩形: 单圆角 62"/>
              <p:cNvSpPr/>
              <p:nvPr/>
            </p:nvSpPr>
            <p:spPr>
              <a:xfrm>
                <a:off x="3372410" y="2195605"/>
                <a:ext cx="2335005" cy="28795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4" name="文本框 49"/>
              <p:cNvSpPr txBox="1"/>
              <p:nvPr/>
            </p:nvSpPr>
            <p:spPr>
              <a:xfrm>
                <a:off x="3453785" y="2219863"/>
                <a:ext cx="2173655" cy="246221"/>
              </a:xfrm>
              <a:prstGeom prst="rect">
                <a:avLst/>
              </a:prstGeom>
              <a:noFill/>
            </p:spPr>
            <p:txBody>
              <a:bodyPr wrap="square" rtlCol="0">
                <a:spAutoFit/>
              </a:bodyPr>
              <a:lstStyle/>
              <a:p>
                <a:pPr>
                  <a:spcBef>
                    <a:spcPts val="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UV Flaw Detection Lights</a:t>
                </a:r>
              </a:p>
            </p:txBody>
          </p:sp>
        </p:grpSp>
        <p:pic>
          <p:nvPicPr>
            <p:cNvPr id="2" name="图片 1">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13" y="3850"/>
              <a:ext cx="2942" cy="1842"/>
            </a:xfrm>
            <a:prstGeom prst="rect">
              <a:avLst/>
            </a:prstGeom>
          </p:spPr>
        </p:pic>
      </p:grpSp>
      <p:grpSp>
        <p:nvGrpSpPr>
          <p:cNvPr id="32" name="组合 31"/>
          <p:cNvGrpSpPr/>
          <p:nvPr/>
        </p:nvGrpSpPr>
        <p:grpSpPr>
          <a:xfrm>
            <a:off x="6219825" y="3197860"/>
            <a:ext cx="2595880" cy="1479550"/>
            <a:chOff x="9078354" y="2118860"/>
            <a:chExt cx="2596115" cy="1479565"/>
          </a:xfrm>
        </p:grpSpPr>
        <p:grpSp>
          <p:nvGrpSpPr>
            <p:cNvPr id="19" name="组合 18"/>
            <p:cNvGrpSpPr/>
            <p:nvPr/>
          </p:nvGrpSpPr>
          <p:grpSpPr>
            <a:xfrm>
              <a:off x="9078354" y="2118860"/>
              <a:ext cx="2596115" cy="1479565"/>
              <a:chOff x="514021" y="4290643"/>
              <a:chExt cx="2596115" cy="1479565"/>
            </a:xfrm>
          </p:grpSpPr>
          <p:sp>
            <p:nvSpPr>
              <p:cNvPr id="1030" name="矩形: 单圆角 1029"/>
              <p:cNvSpPr/>
              <p:nvPr/>
            </p:nvSpPr>
            <p:spPr>
              <a:xfrm>
                <a:off x="612194" y="429064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2" name="等腰三角形 7"/>
              <p:cNvSpPr/>
              <p:nvPr/>
            </p:nvSpPr>
            <p:spPr>
              <a:xfrm rot="16200000">
                <a:off x="509524" y="465646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3" name="矩形: 单圆角 1032"/>
              <p:cNvSpPr/>
              <p:nvPr/>
            </p:nvSpPr>
            <p:spPr>
              <a:xfrm>
                <a:off x="515929" y="4367388"/>
                <a:ext cx="2103362" cy="28795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 name="文本框 49"/>
              <p:cNvSpPr txBox="1"/>
              <p:nvPr/>
            </p:nvSpPr>
            <p:spPr>
              <a:xfrm>
                <a:off x="598994" y="4389255"/>
                <a:ext cx="222993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Industrial Viewing Lamps</a:t>
                </a:r>
              </a:p>
            </p:txBody>
          </p:sp>
        </p:grpSp>
        <p:pic>
          <p:nvPicPr>
            <p:cNvPr id="46" name="图片 45"/>
            <p:cNvPicPr>
              <a:picLocks noChangeAspect="1"/>
            </p:cNvPicPr>
            <p:nvPr/>
          </p:nvPicPr>
          <p:blipFill>
            <a:blip r:embed="rId7"/>
            <a:stretch>
              <a:fillRect/>
            </a:stretch>
          </p:blipFill>
          <p:spPr>
            <a:xfrm>
              <a:off x="9722931" y="2683938"/>
              <a:ext cx="1361659" cy="693438"/>
            </a:xfrm>
            <a:prstGeom prst="rect">
              <a:avLst/>
            </a:prstGeom>
          </p:spPr>
        </p:pic>
      </p:grpSp>
      <p:grpSp>
        <p:nvGrpSpPr>
          <p:cNvPr id="3" name="组合 2"/>
          <p:cNvGrpSpPr/>
          <p:nvPr/>
        </p:nvGrpSpPr>
        <p:grpSpPr>
          <a:xfrm>
            <a:off x="9081135" y="3197860"/>
            <a:ext cx="2596515" cy="1479550"/>
            <a:chOff x="9078354" y="2118860"/>
            <a:chExt cx="2596115" cy="1479565"/>
          </a:xfrm>
        </p:grpSpPr>
        <p:grpSp>
          <p:nvGrpSpPr>
            <p:cNvPr id="5" name="组合 4"/>
            <p:cNvGrpSpPr/>
            <p:nvPr/>
          </p:nvGrpSpPr>
          <p:grpSpPr>
            <a:xfrm>
              <a:off x="9078354" y="2118860"/>
              <a:ext cx="2596115" cy="1479565"/>
              <a:chOff x="514021" y="4290643"/>
              <a:chExt cx="2596115" cy="1479565"/>
            </a:xfrm>
          </p:grpSpPr>
          <p:sp>
            <p:nvSpPr>
              <p:cNvPr id="7" name="矩形: 单圆角 6"/>
              <p:cNvSpPr/>
              <p:nvPr/>
            </p:nvSpPr>
            <p:spPr>
              <a:xfrm>
                <a:off x="612194" y="429064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等腰三角形 7"/>
              <p:cNvSpPr/>
              <p:nvPr/>
            </p:nvSpPr>
            <p:spPr>
              <a:xfrm rot="16200000">
                <a:off x="509524" y="465646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单圆角 8"/>
              <p:cNvSpPr/>
              <p:nvPr/>
            </p:nvSpPr>
            <p:spPr>
              <a:xfrm>
                <a:off x="515928" y="4367388"/>
                <a:ext cx="2509235" cy="28795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文本框 49"/>
              <p:cNvSpPr txBox="1"/>
              <p:nvPr/>
            </p:nvSpPr>
            <p:spPr>
              <a:xfrm>
                <a:off x="598994" y="4389255"/>
                <a:ext cx="2509236"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Black And White Densitometers</a:t>
                </a:r>
              </a:p>
            </p:txBody>
          </p:sp>
        </p:grpSp>
        <p:pic>
          <p:nvPicPr>
            <p:cNvPr id="6" name="图片 5"/>
            <p:cNvPicPr>
              <a:picLocks noChangeAspect="1"/>
            </p:cNvPicPr>
            <p:nvPr/>
          </p:nvPicPr>
          <p:blipFill>
            <a:blip r:embed="rId8"/>
            <a:stretch>
              <a:fillRect/>
            </a:stretch>
          </p:blipFill>
          <p:spPr>
            <a:xfrm>
              <a:off x="9755075" y="2676182"/>
              <a:ext cx="1325740" cy="825273"/>
            </a:xfrm>
            <a:prstGeom prst="rect">
              <a:avLst/>
            </a:prstGeom>
          </p:spPr>
        </p:pic>
      </p:grpSp>
      <p:grpSp>
        <p:nvGrpSpPr>
          <p:cNvPr id="17" name="组合 16"/>
          <p:cNvGrpSpPr/>
          <p:nvPr/>
        </p:nvGrpSpPr>
        <p:grpSpPr>
          <a:xfrm>
            <a:off x="3364865" y="3197860"/>
            <a:ext cx="2595880" cy="1479550"/>
            <a:chOff x="9078354" y="2118860"/>
            <a:chExt cx="2596115" cy="1479565"/>
          </a:xfrm>
        </p:grpSpPr>
        <p:grpSp>
          <p:nvGrpSpPr>
            <p:cNvPr id="20" name="组合 19"/>
            <p:cNvGrpSpPr/>
            <p:nvPr/>
          </p:nvGrpSpPr>
          <p:grpSpPr>
            <a:xfrm>
              <a:off x="9078354" y="2118860"/>
              <a:ext cx="2596115" cy="1479565"/>
              <a:chOff x="4833785" y="5301382"/>
              <a:chExt cx="2596115" cy="1479565"/>
            </a:xfrm>
          </p:grpSpPr>
          <p:grpSp>
            <p:nvGrpSpPr>
              <p:cNvPr id="24" name="组合 23"/>
              <p:cNvGrpSpPr/>
              <p:nvPr/>
            </p:nvGrpSpPr>
            <p:grpSpPr>
              <a:xfrm>
                <a:off x="4833785" y="5301382"/>
                <a:ext cx="2596115" cy="1479565"/>
                <a:chOff x="514021" y="1451408"/>
                <a:chExt cx="2596115" cy="1479565"/>
              </a:xfrm>
            </p:grpSpPr>
            <p:sp>
              <p:nvSpPr>
                <p:cNvPr id="28" name="矩形: 单圆角 2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9" name="组合 28"/>
                <p:cNvGrpSpPr/>
                <p:nvPr/>
              </p:nvGrpSpPr>
              <p:grpSpPr>
                <a:xfrm>
                  <a:off x="514021" y="1528153"/>
                  <a:ext cx="2417840" cy="465070"/>
                  <a:chOff x="514021" y="1528153"/>
                  <a:chExt cx="2417840" cy="465070"/>
                </a:xfrm>
              </p:grpSpPr>
              <p:sp>
                <p:nvSpPr>
                  <p:cNvPr id="30" name="等腰三角形 7"/>
                  <p:cNvSpPr/>
                  <p:nvPr/>
                </p:nvSpPr>
                <p:spPr>
                  <a:xfrm rot="16200000">
                    <a:off x="509524" y="189382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1" name="矩形: 单圆角 30"/>
                  <p:cNvSpPr/>
                  <p:nvPr/>
                </p:nvSpPr>
                <p:spPr>
                  <a:xfrm>
                    <a:off x="515929" y="1528153"/>
                    <a:ext cx="2415932"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26" name="文本框 49"/>
              <p:cNvSpPr txBox="1"/>
              <p:nvPr/>
            </p:nvSpPr>
            <p:spPr>
              <a:xfrm>
                <a:off x="4918758" y="5367456"/>
                <a:ext cx="2346911"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Industrial Automatic X-Ray Film Processor</a:t>
                </a:r>
              </a:p>
            </p:txBody>
          </p:sp>
        </p:grpSp>
        <p:pic>
          <p:nvPicPr>
            <p:cNvPr id="23" name="图片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00368" y="2625595"/>
              <a:ext cx="824563" cy="956529"/>
            </a:xfrm>
            <a:prstGeom prst="rect">
              <a:avLst/>
            </a:prstGeom>
          </p:spPr>
        </p:pic>
      </p:grpSp>
      <p:grpSp>
        <p:nvGrpSpPr>
          <p:cNvPr id="34" name="组合 33"/>
          <p:cNvGrpSpPr/>
          <p:nvPr/>
        </p:nvGrpSpPr>
        <p:grpSpPr>
          <a:xfrm>
            <a:off x="515620" y="1447165"/>
            <a:ext cx="2596116" cy="1479565"/>
            <a:chOff x="9081557" y="4948503"/>
            <a:chExt cx="2596116" cy="1479565"/>
          </a:xfrm>
        </p:grpSpPr>
        <p:sp>
          <p:nvSpPr>
            <p:cNvPr id="56" name="矩形: 单圆角 55"/>
            <p:cNvSpPr/>
            <p:nvPr/>
          </p:nvSpPr>
          <p:spPr>
            <a:xfrm>
              <a:off x="9179731" y="494850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等腰三角形 7"/>
            <p:cNvSpPr/>
            <p:nvPr/>
          </p:nvSpPr>
          <p:spPr>
            <a:xfrm rot="16200000">
              <a:off x="9077060" y="531888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矩形: 单圆角 57"/>
            <p:cNvSpPr/>
            <p:nvPr/>
          </p:nvSpPr>
          <p:spPr>
            <a:xfrm>
              <a:off x="9083466" y="5025248"/>
              <a:ext cx="2333404" cy="28795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文本框 49"/>
            <p:cNvSpPr txBox="1"/>
            <p:nvPr/>
          </p:nvSpPr>
          <p:spPr>
            <a:xfrm>
              <a:off x="9166531" y="5053467"/>
              <a:ext cx="2300783" cy="246221"/>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Magnetic Field Indicator Sets</a:t>
              </a:r>
            </a:p>
          </p:txBody>
        </p:sp>
        <p:pic>
          <p:nvPicPr>
            <p:cNvPr id="66" name="图片 65"/>
            <p:cNvPicPr>
              <a:picLocks noChangeAspect="1"/>
            </p:cNvPicPr>
            <p:nvPr/>
          </p:nvPicPr>
          <p:blipFill>
            <a:blip r:embed="rId10"/>
            <a:stretch>
              <a:fillRect/>
            </a:stretch>
          </p:blipFill>
          <p:spPr>
            <a:xfrm>
              <a:off x="9724534" y="5457631"/>
              <a:ext cx="1460693" cy="872450"/>
            </a:xfrm>
            <a:prstGeom prst="rect">
              <a:avLst/>
            </a:prstGeom>
          </p:spPr>
        </p:pic>
      </p:grpSp>
      <p:sp>
        <p:nvSpPr>
          <p:cNvPr id="37"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18</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553" name="组合 552"/>
          <p:cNvGrpSpPr/>
          <p:nvPr/>
        </p:nvGrpSpPr>
        <p:grpSpPr>
          <a:xfrm>
            <a:off x="515620" y="3197860"/>
            <a:ext cx="2595880" cy="1479550"/>
            <a:chOff x="4833785" y="5301382"/>
            <a:chExt cx="2596115" cy="1479565"/>
          </a:xfrm>
        </p:grpSpPr>
        <p:grpSp>
          <p:nvGrpSpPr>
            <p:cNvPr id="554" name="组合 553"/>
            <p:cNvGrpSpPr/>
            <p:nvPr/>
          </p:nvGrpSpPr>
          <p:grpSpPr>
            <a:xfrm>
              <a:off x="4833785" y="5301382"/>
              <a:ext cx="2596115" cy="1479565"/>
              <a:chOff x="514021" y="1451408"/>
              <a:chExt cx="2596115" cy="1479565"/>
            </a:xfrm>
          </p:grpSpPr>
          <p:sp>
            <p:nvSpPr>
              <p:cNvPr id="555" name="矩形: 单圆角 2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56" name="组合 555"/>
              <p:cNvGrpSpPr/>
              <p:nvPr/>
            </p:nvGrpSpPr>
            <p:grpSpPr>
              <a:xfrm>
                <a:off x="514021" y="1528153"/>
                <a:ext cx="2417840" cy="465070"/>
                <a:chOff x="514021" y="1528153"/>
                <a:chExt cx="2417840" cy="465070"/>
              </a:xfrm>
            </p:grpSpPr>
            <p:sp>
              <p:nvSpPr>
                <p:cNvPr id="557" name="等腰三角形 7"/>
                <p:cNvSpPr/>
                <p:nvPr/>
              </p:nvSpPr>
              <p:spPr>
                <a:xfrm rot="16200000">
                  <a:off x="509524" y="189382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58" name="矩形: 单圆角 30"/>
                <p:cNvSpPr/>
                <p:nvPr/>
              </p:nvSpPr>
              <p:spPr>
                <a:xfrm>
                  <a:off x="515929" y="1528153"/>
                  <a:ext cx="2415932"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59" name="文本框 49"/>
            <p:cNvSpPr txBox="1"/>
            <p:nvPr/>
          </p:nvSpPr>
          <p:spPr>
            <a:xfrm>
              <a:off x="4918758" y="5367456"/>
              <a:ext cx="2346911" cy="398784"/>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Variable Frequency Portable X-Ray Flaw Detectors</a:t>
              </a:r>
            </a:p>
          </p:txBody>
        </p:sp>
      </p:grpSp>
      <p:pic>
        <p:nvPicPr>
          <p:cNvPr id="561" name="图片 560"/>
          <p:cNvPicPr>
            <a:picLocks noChangeAspect="1"/>
          </p:cNvPicPr>
          <p:nvPr/>
        </p:nvPicPr>
        <p:blipFill>
          <a:blip r:embed="rId11"/>
          <a:stretch>
            <a:fillRect/>
          </a:stretch>
        </p:blipFill>
        <p:spPr>
          <a:xfrm>
            <a:off x="1616710" y="3736975"/>
            <a:ext cx="452120" cy="870585"/>
          </a:xfrm>
          <a:prstGeom prst="rect">
            <a:avLst/>
          </a:prstGeom>
        </p:spPr>
      </p:pic>
      <p:pic>
        <p:nvPicPr>
          <p:cNvPr id="11" name="图片 10">
            <a:extLst>
              <a:ext uri="{FF2B5EF4-FFF2-40B4-BE49-F238E27FC236}">
                <a16:creationId xmlns:a16="http://schemas.microsoft.com/office/drawing/2014/main" id="{4B06DBF4-AD5A-88E0-9E29-474F69C9FC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19</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276347"/>
            <a:ext cx="6773048" cy="827919"/>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Testing Machines,  Force Gauges,</a:t>
            </a:r>
          </a:p>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Tension Meters (P1)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48" name="组合 47"/>
          <p:cNvGrpSpPr/>
          <p:nvPr/>
        </p:nvGrpSpPr>
        <p:grpSpPr>
          <a:xfrm>
            <a:off x="6212111" y="1446032"/>
            <a:ext cx="2621915" cy="1479565"/>
            <a:chOff x="6222181" y="1446032"/>
            <a:chExt cx="2622217" cy="1479565"/>
          </a:xfrm>
        </p:grpSpPr>
        <p:sp>
          <p:nvSpPr>
            <p:cNvPr id="26" name="矩形: 单圆角 25"/>
            <p:cNvSpPr/>
            <p:nvPr/>
          </p:nvSpPr>
          <p:spPr>
            <a:xfrm>
              <a:off x="6346456"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等腰三角形 7"/>
            <p:cNvSpPr/>
            <p:nvPr/>
          </p:nvSpPr>
          <p:spPr>
            <a:xfrm rot="16200000">
              <a:off x="6217684" y="198845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3" name="图片 22">
              <a:hlinkClick r:id="" action="ppaction://noaction"/>
            </p:cNvPr>
            <p:cNvPicPr>
              <a:picLocks noChangeAspect="1"/>
            </p:cNvPicPr>
            <p:nvPr/>
          </p:nvPicPr>
          <p:blipFill>
            <a:blip r:embed="rId2"/>
            <a:stretch>
              <a:fillRect/>
            </a:stretch>
          </p:blipFill>
          <p:spPr>
            <a:xfrm>
              <a:off x="7218771" y="2023108"/>
              <a:ext cx="656462" cy="884755"/>
            </a:xfrm>
            <a:prstGeom prst="rect">
              <a:avLst/>
            </a:prstGeom>
          </p:spPr>
        </p:pic>
        <p:sp>
          <p:nvSpPr>
            <p:cNvPr id="30" name="矩形: 单圆角 29"/>
            <p:cNvSpPr/>
            <p:nvPr/>
          </p:nvSpPr>
          <p:spPr>
            <a:xfrm>
              <a:off x="6224089" y="1522776"/>
              <a:ext cx="2594207" cy="46118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文本框 49"/>
            <p:cNvSpPr txBox="1"/>
            <p:nvPr/>
          </p:nvSpPr>
          <p:spPr>
            <a:xfrm>
              <a:off x="6304616" y="1515277"/>
              <a:ext cx="2513681" cy="507831"/>
            </a:xfrm>
            <a:prstGeom prst="rect">
              <a:avLst/>
            </a:prstGeom>
            <a:noFill/>
          </p:spPr>
          <p:txBody>
            <a:bodyPr wrap="square" rtlCol="0">
              <a:spAutoFit/>
            </a:bodyPr>
            <a:lstStyle/>
            <a:p>
              <a:r>
                <a:rPr lang="en-US" altLang="zh-CN" sz="900" dirty="0">
                  <a:solidFill>
                    <a:schemeClr val="tx1">
                      <a:lumMod val="75000"/>
                      <a:lumOff val="25000"/>
                    </a:schemeClr>
                  </a:solidFill>
                  <a:latin typeface="Arial Black" panose="020B0A04020102090204" pitchFamily="34" charset="0"/>
                  <a:cs typeface="Arial" panose="020B0604020202020204" pitchFamily="34" charset="0"/>
                </a:rPr>
                <a:t>High And Low Temperature Test Chambers For Electronic Universal Testing Machines</a:t>
              </a:r>
            </a:p>
          </p:txBody>
        </p:sp>
      </p:grpSp>
      <p:grpSp>
        <p:nvGrpSpPr>
          <p:cNvPr id="5191" name="组合 5190"/>
          <p:cNvGrpSpPr/>
          <p:nvPr/>
        </p:nvGrpSpPr>
        <p:grpSpPr>
          <a:xfrm>
            <a:off x="9081041" y="1446032"/>
            <a:ext cx="2595880" cy="1479565"/>
            <a:chOff x="9115416" y="1446032"/>
            <a:chExt cx="2596113" cy="1479565"/>
          </a:xfrm>
        </p:grpSpPr>
        <p:sp>
          <p:nvSpPr>
            <p:cNvPr id="31" name="矩形: 单圆角 30"/>
            <p:cNvSpPr/>
            <p:nvPr/>
          </p:nvSpPr>
          <p:spPr>
            <a:xfrm>
              <a:off x="9213587"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等腰三角形 7"/>
            <p:cNvSpPr/>
            <p:nvPr/>
          </p:nvSpPr>
          <p:spPr>
            <a:xfrm rot="16200000">
              <a:off x="9110919" y="189049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单圆角 33"/>
            <p:cNvSpPr/>
            <p:nvPr/>
          </p:nvSpPr>
          <p:spPr>
            <a:xfrm>
              <a:off x="9117322" y="1522775"/>
              <a:ext cx="2280619"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文本框 49"/>
            <p:cNvSpPr txBox="1"/>
            <p:nvPr/>
          </p:nvSpPr>
          <p:spPr>
            <a:xfrm>
              <a:off x="9198695" y="1524285"/>
              <a:ext cx="2327867"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Hydraulic Universal Testing Machines</a:t>
              </a:r>
            </a:p>
          </p:txBody>
        </p:sp>
        <p:pic>
          <p:nvPicPr>
            <p:cNvPr id="80" name="图片 79">
              <a:hlinkClick r:id="" action="ppaction://noaction"/>
            </p:cNvPr>
            <p:cNvPicPr>
              <a:picLocks noChangeAspect="1"/>
            </p:cNvPicPr>
            <p:nvPr/>
          </p:nvPicPr>
          <p:blipFill>
            <a:blip r:embed="rId3"/>
            <a:stretch>
              <a:fillRect/>
            </a:stretch>
          </p:blipFill>
          <p:spPr>
            <a:xfrm>
              <a:off x="9872113" y="1952923"/>
              <a:ext cx="1016857" cy="904404"/>
            </a:xfrm>
            <a:prstGeom prst="rect">
              <a:avLst/>
            </a:prstGeom>
          </p:spPr>
        </p:pic>
      </p:grpSp>
      <p:grpSp>
        <p:nvGrpSpPr>
          <p:cNvPr id="116" name="组合 115"/>
          <p:cNvGrpSpPr/>
          <p:nvPr/>
        </p:nvGrpSpPr>
        <p:grpSpPr>
          <a:xfrm>
            <a:off x="3366135" y="3200656"/>
            <a:ext cx="2595880" cy="1479565"/>
            <a:chOff x="533890" y="-723993"/>
            <a:chExt cx="2596117" cy="1479565"/>
          </a:xfrm>
        </p:grpSpPr>
        <p:grpSp>
          <p:nvGrpSpPr>
            <p:cNvPr id="83" name="组合 82"/>
            <p:cNvGrpSpPr/>
            <p:nvPr/>
          </p:nvGrpSpPr>
          <p:grpSpPr>
            <a:xfrm>
              <a:off x="533890" y="-723993"/>
              <a:ext cx="2596117" cy="1479565"/>
              <a:chOff x="514019" y="1451408"/>
              <a:chExt cx="2596117" cy="1479565"/>
            </a:xfrm>
          </p:grpSpPr>
          <p:sp>
            <p:nvSpPr>
              <p:cNvPr id="101" name="矩形: 单圆角 10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2" name="组合 101"/>
              <p:cNvGrpSpPr/>
              <p:nvPr/>
            </p:nvGrpSpPr>
            <p:grpSpPr>
              <a:xfrm>
                <a:off x="514019" y="1528153"/>
                <a:ext cx="2115763" cy="384225"/>
                <a:chOff x="514019" y="1528153"/>
                <a:chExt cx="2115763" cy="384225"/>
              </a:xfrm>
            </p:grpSpPr>
            <p:sp>
              <p:nvSpPr>
                <p:cNvPr id="10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 name="矩形: 单圆角 103"/>
                <p:cNvSpPr/>
                <p:nvPr/>
              </p:nvSpPr>
              <p:spPr>
                <a:xfrm>
                  <a:off x="515929" y="1528153"/>
                  <a:ext cx="211385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9" name="文本框 49"/>
            <p:cNvSpPr txBox="1"/>
            <p:nvPr/>
          </p:nvSpPr>
          <p:spPr>
            <a:xfrm>
              <a:off x="618865" y="-622519"/>
              <a:ext cx="2113853"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Video Extensometers</a:t>
              </a:r>
            </a:p>
          </p:txBody>
        </p:sp>
        <p:pic>
          <p:nvPicPr>
            <p:cNvPr id="93" name="图片 92">
              <a:hlinkClick r:id="" action="ppaction://noaction"/>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3956" y="-287877"/>
              <a:ext cx="765547" cy="1027369"/>
            </a:xfrm>
            <a:prstGeom prst="rect">
              <a:avLst/>
            </a:prstGeom>
          </p:spPr>
        </p:pic>
      </p:grpSp>
      <p:grpSp>
        <p:nvGrpSpPr>
          <p:cNvPr id="164" name="组合 163"/>
          <p:cNvGrpSpPr/>
          <p:nvPr/>
        </p:nvGrpSpPr>
        <p:grpSpPr>
          <a:xfrm>
            <a:off x="513715" y="3200400"/>
            <a:ext cx="2595880" cy="1479550"/>
            <a:chOff x="809" y="5040"/>
            <a:chExt cx="4088" cy="2330"/>
          </a:xfrm>
        </p:grpSpPr>
        <p:grpSp>
          <p:nvGrpSpPr>
            <p:cNvPr id="49" name="组合 48"/>
            <p:cNvGrpSpPr/>
            <p:nvPr/>
          </p:nvGrpSpPr>
          <p:grpSpPr>
            <a:xfrm>
              <a:off x="809" y="5040"/>
              <a:ext cx="4088" cy="2330"/>
              <a:chOff x="514019" y="1451408"/>
              <a:chExt cx="2596117" cy="1479565"/>
            </a:xfrm>
          </p:grpSpPr>
          <p:sp>
            <p:nvSpPr>
              <p:cNvPr id="65" name="矩形: 单圆角 6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6" name="组合 65"/>
              <p:cNvGrpSpPr/>
              <p:nvPr/>
            </p:nvGrpSpPr>
            <p:grpSpPr>
              <a:xfrm>
                <a:off x="514019" y="1528153"/>
                <a:ext cx="2115763" cy="384225"/>
                <a:chOff x="514019" y="1528153"/>
                <a:chExt cx="2115763" cy="384225"/>
              </a:xfrm>
            </p:grpSpPr>
            <p:sp>
              <p:nvSpPr>
                <p:cNvPr id="6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矩形: 单圆角 67"/>
                <p:cNvSpPr/>
                <p:nvPr/>
              </p:nvSpPr>
              <p:spPr>
                <a:xfrm>
                  <a:off x="515929" y="1528153"/>
                  <a:ext cx="211385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73" name="文本框 49"/>
            <p:cNvSpPr txBox="1"/>
            <p:nvPr/>
          </p:nvSpPr>
          <p:spPr>
            <a:xfrm>
              <a:off x="943" y="5200"/>
              <a:ext cx="2162"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Extensometers</a:t>
              </a:r>
            </a:p>
          </p:txBody>
        </p:sp>
        <p:pic>
          <p:nvPicPr>
            <p:cNvPr id="106" name="图片 105"/>
            <p:cNvPicPr>
              <a:picLocks noChangeAspect="1"/>
            </p:cNvPicPr>
            <p:nvPr/>
          </p:nvPicPr>
          <p:blipFill>
            <a:blip r:embed="rId5"/>
            <a:stretch>
              <a:fillRect/>
            </a:stretch>
          </p:blipFill>
          <p:spPr>
            <a:xfrm>
              <a:off x="1691" y="6128"/>
              <a:ext cx="2221" cy="1001"/>
            </a:xfrm>
            <a:prstGeom prst="rect">
              <a:avLst/>
            </a:prstGeom>
          </p:spPr>
        </p:pic>
      </p:grpSp>
      <p:grpSp>
        <p:nvGrpSpPr>
          <p:cNvPr id="22" name="组合 21"/>
          <p:cNvGrpSpPr/>
          <p:nvPr/>
        </p:nvGrpSpPr>
        <p:grpSpPr>
          <a:xfrm>
            <a:off x="514019" y="4948339"/>
            <a:ext cx="2747577" cy="1479565"/>
            <a:chOff x="3368902" y="3200656"/>
            <a:chExt cx="2747577" cy="1479565"/>
          </a:xfrm>
        </p:grpSpPr>
        <p:sp>
          <p:nvSpPr>
            <p:cNvPr id="61" name="矩形: 单圆角 60"/>
            <p:cNvSpPr/>
            <p:nvPr/>
          </p:nvSpPr>
          <p:spPr>
            <a:xfrm>
              <a:off x="3467075"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等腰三角形 7"/>
            <p:cNvSpPr/>
            <p:nvPr/>
          </p:nvSpPr>
          <p:spPr>
            <a:xfrm rot="16200000">
              <a:off x="3364405" y="364870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0" name="图片 109">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0679" y="3668893"/>
              <a:ext cx="1105708" cy="972079"/>
            </a:xfrm>
            <a:prstGeom prst="rect">
              <a:avLst/>
            </a:prstGeom>
          </p:spPr>
        </p:pic>
        <p:sp>
          <p:nvSpPr>
            <p:cNvPr id="64" name="矩形: 单圆角 63"/>
            <p:cNvSpPr/>
            <p:nvPr/>
          </p:nvSpPr>
          <p:spPr>
            <a:xfrm>
              <a:off x="3370809" y="3277401"/>
              <a:ext cx="2592299"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文本框 49"/>
            <p:cNvSpPr txBox="1"/>
            <p:nvPr/>
          </p:nvSpPr>
          <p:spPr>
            <a:xfrm>
              <a:off x="3450232" y="3283783"/>
              <a:ext cx="2666247" cy="369332"/>
            </a:xfrm>
            <a:prstGeom prst="rect">
              <a:avLst/>
            </a:prstGeom>
            <a:noFill/>
          </p:spPr>
          <p:txBody>
            <a:bodyPr wrap="square" rtlCol="0">
              <a:spAutoFit/>
            </a:bodyPr>
            <a:lstStyle/>
            <a:p>
              <a:pPr>
                <a:buNone/>
              </a:pPr>
              <a:r>
                <a:rPr lang="en-US" altLang="zh-CN" sz="900" dirty="0">
                  <a:solidFill>
                    <a:schemeClr val="tx1">
                      <a:lumMod val="75000"/>
                      <a:lumOff val="25000"/>
                    </a:schemeClr>
                  </a:solidFill>
                  <a:latin typeface="Arial Black" panose="020B0A04020102090204" pitchFamily="34" charset="0"/>
                  <a:cs typeface="Arial" panose="020B0604020202020204" pitchFamily="34" charset="0"/>
                </a:rPr>
                <a:t>Electro-Hydraulic Servo Flexural And Compressive Testing Machines</a:t>
              </a:r>
            </a:p>
          </p:txBody>
        </p:sp>
      </p:grpSp>
      <p:grpSp>
        <p:nvGrpSpPr>
          <p:cNvPr id="117" name="组合 116"/>
          <p:cNvGrpSpPr/>
          <p:nvPr/>
        </p:nvGrpSpPr>
        <p:grpSpPr>
          <a:xfrm>
            <a:off x="6200775" y="4948555"/>
            <a:ext cx="2595880" cy="1479550"/>
            <a:chOff x="3388771" y="-723993"/>
            <a:chExt cx="2596117" cy="1479565"/>
          </a:xfrm>
        </p:grpSpPr>
        <p:grpSp>
          <p:nvGrpSpPr>
            <p:cNvPr id="84" name="组合 83"/>
            <p:cNvGrpSpPr/>
            <p:nvPr/>
          </p:nvGrpSpPr>
          <p:grpSpPr>
            <a:xfrm>
              <a:off x="3388771" y="-723993"/>
              <a:ext cx="2596117" cy="1479565"/>
              <a:chOff x="514019" y="1451408"/>
              <a:chExt cx="2596117" cy="1479565"/>
            </a:xfrm>
          </p:grpSpPr>
          <p:sp>
            <p:nvSpPr>
              <p:cNvPr id="97" name="矩形: 单圆角 9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8" name="组合 97"/>
              <p:cNvGrpSpPr/>
              <p:nvPr/>
            </p:nvGrpSpPr>
            <p:grpSpPr>
              <a:xfrm>
                <a:off x="514019" y="1528153"/>
                <a:ext cx="2393724" cy="384225"/>
                <a:chOff x="514019" y="1528153"/>
                <a:chExt cx="2393724" cy="384225"/>
              </a:xfrm>
            </p:grpSpPr>
            <p:sp>
              <p:nvSpPr>
                <p:cNvPr id="9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0" name="矩形: 单圆角 99"/>
                <p:cNvSpPr/>
                <p:nvPr/>
              </p:nvSpPr>
              <p:spPr>
                <a:xfrm>
                  <a:off x="515928" y="1528153"/>
                  <a:ext cx="239181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88" name="文本框 49"/>
            <p:cNvSpPr txBox="1"/>
            <p:nvPr/>
          </p:nvSpPr>
          <p:spPr>
            <a:xfrm>
              <a:off x="3472901" y="-622519"/>
              <a:ext cx="234326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Impact Testing Machines</a:t>
              </a:r>
            </a:p>
          </p:txBody>
        </p:sp>
        <p:pic>
          <p:nvPicPr>
            <p:cNvPr id="90" name="图片 89" descr="WPS图片-抠图">
              <a:hlinkClick r:id="" action="ppaction://noaction"/>
            </p:cNvPr>
            <p:cNvPicPr>
              <a:picLocks noChangeAspect="1"/>
            </p:cNvPicPr>
            <p:nvPr/>
          </p:nvPicPr>
          <p:blipFill>
            <a:blip r:embed="rId7"/>
            <a:stretch>
              <a:fillRect/>
            </a:stretch>
          </p:blipFill>
          <p:spPr>
            <a:xfrm>
              <a:off x="4107537" y="-326857"/>
              <a:ext cx="1063611" cy="1057306"/>
            </a:xfrm>
            <a:prstGeom prst="rect">
              <a:avLst/>
            </a:prstGeom>
          </p:spPr>
        </p:pic>
      </p:grpSp>
      <p:grpSp>
        <p:nvGrpSpPr>
          <p:cNvPr id="24" name="组合 23"/>
          <p:cNvGrpSpPr/>
          <p:nvPr/>
        </p:nvGrpSpPr>
        <p:grpSpPr>
          <a:xfrm>
            <a:off x="3368675" y="4948555"/>
            <a:ext cx="2595880" cy="1479550"/>
            <a:chOff x="6223782" y="3200656"/>
            <a:chExt cx="2596116" cy="1479565"/>
          </a:xfrm>
        </p:grpSpPr>
        <p:sp>
          <p:nvSpPr>
            <p:cNvPr id="57" name="矩形: 单圆角 56"/>
            <p:cNvSpPr/>
            <p:nvPr/>
          </p:nvSpPr>
          <p:spPr>
            <a:xfrm>
              <a:off x="6321956"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等腰三角形 7"/>
            <p:cNvSpPr/>
            <p:nvPr/>
          </p:nvSpPr>
          <p:spPr>
            <a:xfrm rot="16200000">
              <a:off x="6219285" y="364477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4" name="图片 113">
              <a:hlinkClick r:id="" action="ppaction://noaction"/>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7503" y="3677511"/>
              <a:ext cx="462894" cy="976922"/>
            </a:xfrm>
            <a:prstGeom prst="rect">
              <a:avLst/>
            </a:prstGeom>
          </p:spPr>
        </p:pic>
        <p:sp>
          <p:nvSpPr>
            <p:cNvPr id="60" name="矩形: 单圆角 59"/>
            <p:cNvSpPr/>
            <p:nvPr/>
          </p:nvSpPr>
          <p:spPr>
            <a:xfrm>
              <a:off x="6225691" y="3277401"/>
              <a:ext cx="2471678"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 name="文本框 49"/>
            <p:cNvSpPr txBox="1"/>
            <p:nvPr/>
          </p:nvSpPr>
          <p:spPr>
            <a:xfrm>
              <a:off x="6307065" y="3268913"/>
              <a:ext cx="2390304" cy="400110"/>
            </a:xfrm>
            <a:prstGeom prst="rect">
              <a:avLst/>
            </a:prstGeom>
            <a:noFill/>
          </p:spPr>
          <p:txBody>
            <a:bodyPr wrap="square" rtlCol="0">
              <a:spAutoFit/>
            </a:bodyPr>
            <a:lstStyle/>
            <a:p>
              <a:pPr>
                <a:buNone/>
              </a:pPr>
              <a:r>
                <a:rPr lang="en-US" altLang="zh-CN" sz="1000" dirty="0" err="1">
                  <a:solidFill>
                    <a:schemeClr val="tx1">
                      <a:lumMod val="75000"/>
                      <a:lumOff val="25000"/>
                    </a:schemeClr>
                  </a:solidFill>
                  <a:latin typeface="Arial Black" panose="020B0A04020102090204" pitchFamily="34" charset="0"/>
                  <a:cs typeface="Arial" panose="020B0604020202020204" pitchFamily="34" charset="0"/>
                </a:rPr>
                <a:t>Servohydraulic</a:t>
              </a: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 Fatigue Testing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Machines</a:t>
              </a:r>
            </a:p>
          </p:txBody>
        </p:sp>
      </p:grpSp>
      <p:grpSp>
        <p:nvGrpSpPr>
          <p:cNvPr id="5" name="组合 4"/>
          <p:cNvGrpSpPr/>
          <p:nvPr/>
        </p:nvGrpSpPr>
        <p:grpSpPr>
          <a:xfrm>
            <a:off x="3357151" y="1446032"/>
            <a:ext cx="2607945" cy="1479565"/>
            <a:chOff x="3368901" y="1446032"/>
            <a:chExt cx="2608366" cy="1479565"/>
          </a:xfrm>
        </p:grpSpPr>
        <p:sp>
          <p:nvSpPr>
            <p:cNvPr id="39" name="矩形: 单圆角 38"/>
            <p:cNvSpPr/>
            <p:nvPr/>
          </p:nvSpPr>
          <p:spPr>
            <a:xfrm>
              <a:off x="3479325"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等腰三角形 7"/>
            <p:cNvSpPr/>
            <p:nvPr/>
          </p:nvSpPr>
          <p:spPr>
            <a:xfrm rot="16200000">
              <a:off x="3364404" y="189403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图片 2"/>
            <p:cNvPicPr>
              <a:picLocks noChangeAspect="1"/>
            </p:cNvPicPr>
            <p:nvPr/>
          </p:nvPicPr>
          <p:blipFill>
            <a:blip r:embed="rId9" cstate="print">
              <a:extLst>
                <a:ext uri="{28A0092B-C50C-407E-A947-70E740481C1C}">
                  <a14:useLocalDpi xmlns:a14="http://schemas.microsoft.com/office/drawing/2010/main" val="0"/>
                </a:ext>
              </a:extLst>
            </a:blip>
            <a:srcRect l="33388" t="1" r="29401" b="2832"/>
            <a:stretch>
              <a:fillRect/>
            </a:stretch>
          </p:blipFill>
          <p:spPr>
            <a:xfrm>
              <a:off x="4411297" y="1910191"/>
              <a:ext cx="540848" cy="997625"/>
            </a:xfrm>
            <a:prstGeom prst="rect">
              <a:avLst/>
            </a:prstGeom>
          </p:spPr>
        </p:pic>
        <p:sp>
          <p:nvSpPr>
            <p:cNvPr id="43" name="矩形: 单圆角 42"/>
            <p:cNvSpPr/>
            <p:nvPr/>
          </p:nvSpPr>
          <p:spPr>
            <a:xfrm>
              <a:off x="3370810" y="1522777"/>
              <a:ext cx="2576868"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文本框 49"/>
            <p:cNvSpPr txBox="1"/>
            <p:nvPr/>
          </p:nvSpPr>
          <p:spPr>
            <a:xfrm>
              <a:off x="3453875" y="1509406"/>
              <a:ext cx="2284839"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Electronic Universal Testing Machines</a:t>
              </a:r>
            </a:p>
          </p:txBody>
        </p:sp>
      </p:grpSp>
      <p:grpSp>
        <p:nvGrpSpPr>
          <p:cNvPr id="165" name="组合 164"/>
          <p:cNvGrpSpPr/>
          <p:nvPr/>
        </p:nvGrpSpPr>
        <p:grpSpPr>
          <a:xfrm>
            <a:off x="514350" y="1445895"/>
            <a:ext cx="2613025" cy="1479550"/>
            <a:chOff x="810" y="2277"/>
            <a:chExt cx="4115" cy="2330"/>
          </a:xfrm>
        </p:grpSpPr>
        <p:sp>
          <p:nvSpPr>
            <p:cNvPr id="35" name="矩形: 单圆角 34"/>
            <p:cNvSpPr/>
            <p:nvPr/>
          </p:nvSpPr>
          <p:spPr>
            <a:xfrm>
              <a:off x="964" y="227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等腰三角形 7"/>
            <p:cNvSpPr/>
            <p:nvPr/>
          </p:nvSpPr>
          <p:spPr>
            <a:xfrm rot="16200000">
              <a:off x="802" y="2971"/>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 name="图片 1">
              <a:hlinkClick r:id="" action="ppaction://noaction"/>
            </p:cNvPr>
            <p:cNvPicPr>
              <a:picLocks noChangeAspect="1"/>
            </p:cNvPicPr>
            <p:nvPr/>
          </p:nvPicPr>
          <p:blipFill>
            <a:blip r:embed="rId10"/>
            <a:stretch>
              <a:fillRect/>
            </a:stretch>
          </p:blipFill>
          <p:spPr>
            <a:xfrm>
              <a:off x="2618" y="2976"/>
              <a:ext cx="667" cy="1597"/>
            </a:xfrm>
            <a:prstGeom prst="rect">
              <a:avLst/>
            </a:prstGeom>
          </p:spPr>
        </p:pic>
        <p:sp>
          <p:nvSpPr>
            <p:cNvPr id="40" name="矩形: 单圆角 39"/>
            <p:cNvSpPr/>
            <p:nvPr/>
          </p:nvSpPr>
          <p:spPr>
            <a:xfrm>
              <a:off x="812" y="2398"/>
              <a:ext cx="3794" cy="573"/>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9"/>
            <p:cNvSpPr txBox="1"/>
            <p:nvPr/>
          </p:nvSpPr>
          <p:spPr>
            <a:xfrm>
              <a:off x="943" y="2377"/>
              <a:ext cx="3982" cy="63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Electronic Universal Testing Machines</a:t>
              </a:r>
            </a:p>
          </p:txBody>
        </p:sp>
      </p:grpSp>
      <p:grpSp>
        <p:nvGrpSpPr>
          <p:cNvPr id="7" name="组合 6"/>
          <p:cNvGrpSpPr/>
          <p:nvPr/>
        </p:nvGrpSpPr>
        <p:grpSpPr>
          <a:xfrm>
            <a:off x="6212111" y="3200654"/>
            <a:ext cx="2604135" cy="1479565"/>
            <a:chOff x="514019" y="3200654"/>
            <a:chExt cx="2604601" cy="1479565"/>
          </a:xfrm>
        </p:grpSpPr>
        <p:sp>
          <p:nvSpPr>
            <p:cNvPr id="10" name="矩形: 单圆角 9"/>
            <p:cNvSpPr/>
            <p:nvPr/>
          </p:nvSpPr>
          <p:spPr>
            <a:xfrm>
              <a:off x="620678" y="3200654"/>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等腰三角形 7"/>
            <p:cNvSpPr/>
            <p:nvPr/>
          </p:nvSpPr>
          <p:spPr>
            <a:xfrm rot="16200000">
              <a:off x="509522" y="3655095"/>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矩形: 单圆角 20"/>
            <p:cNvSpPr/>
            <p:nvPr/>
          </p:nvSpPr>
          <p:spPr>
            <a:xfrm>
              <a:off x="515620" y="3277399"/>
              <a:ext cx="2497942" cy="368436"/>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文本框 49"/>
            <p:cNvSpPr txBox="1"/>
            <p:nvPr/>
          </p:nvSpPr>
          <p:spPr>
            <a:xfrm>
              <a:off x="598995" y="3255808"/>
              <a:ext cx="2465908"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Gauge Marking Instruments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(Marking Point)</a:t>
              </a:r>
            </a:p>
          </p:txBody>
        </p:sp>
        <p:pic>
          <p:nvPicPr>
            <p:cNvPr id="36" name="图片 3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01323" y="3754492"/>
              <a:ext cx="1063496" cy="870339"/>
            </a:xfrm>
            <a:prstGeom prst="rect">
              <a:avLst/>
            </a:prstGeom>
          </p:spPr>
        </p:pic>
      </p:grpSp>
      <p:grpSp>
        <p:nvGrpSpPr>
          <p:cNvPr id="50" name="组合 49"/>
          <p:cNvGrpSpPr/>
          <p:nvPr/>
        </p:nvGrpSpPr>
        <p:grpSpPr>
          <a:xfrm>
            <a:off x="9082311" y="3200654"/>
            <a:ext cx="2594610" cy="1479565"/>
            <a:chOff x="3390983" y="3200654"/>
            <a:chExt cx="2594768" cy="1479565"/>
          </a:xfrm>
        </p:grpSpPr>
        <p:sp>
          <p:nvSpPr>
            <p:cNvPr id="51" name="矩形: 单圆角 50"/>
            <p:cNvSpPr/>
            <p:nvPr/>
          </p:nvSpPr>
          <p:spPr>
            <a:xfrm>
              <a:off x="3487809" y="3200654"/>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等腰三角形 7"/>
            <p:cNvSpPr/>
            <p:nvPr/>
          </p:nvSpPr>
          <p:spPr>
            <a:xfrm rot="16200000">
              <a:off x="3386486" y="364615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4" name="图片 9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229661" y="3672608"/>
              <a:ext cx="916458" cy="981919"/>
            </a:xfrm>
            <a:prstGeom prst="rect">
              <a:avLst/>
            </a:prstGeom>
          </p:spPr>
        </p:pic>
        <p:sp>
          <p:nvSpPr>
            <p:cNvPr id="53" name="矩形: 单圆角 52"/>
            <p:cNvSpPr/>
            <p:nvPr/>
          </p:nvSpPr>
          <p:spPr>
            <a:xfrm>
              <a:off x="3392582" y="3277399"/>
              <a:ext cx="2348125"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4" name="文本框 49"/>
            <p:cNvSpPr txBox="1"/>
            <p:nvPr/>
          </p:nvSpPr>
          <p:spPr>
            <a:xfrm>
              <a:off x="3437858" y="3260570"/>
              <a:ext cx="2362926"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Gauge Marking Instruments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(Marking Line)</a:t>
              </a:r>
            </a:p>
          </p:txBody>
        </p:sp>
      </p:grpSp>
      <p:grpSp>
        <p:nvGrpSpPr>
          <p:cNvPr id="5187" name="组合 5186"/>
          <p:cNvGrpSpPr/>
          <p:nvPr/>
        </p:nvGrpSpPr>
        <p:grpSpPr>
          <a:xfrm>
            <a:off x="9080804" y="4948555"/>
            <a:ext cx="2596117" cy="1479565"/>
            <a:chOff x="6243652" y="-723993"/>
            <a:chExt cx="2596117" cy="1479565"/>
          </a:xfrm>
        </p:grpSpPr>
        <p:sp>
          <p:nvSpPr>
            <p:cNvPr id="5188" name="矩形: 单圆角 5187"/>
            <p:cNvSpPr/>
            <p:nvPr/>
          </p:nvSpPr>
          <p:spPr>
            <a:xfrm>
              <a:off x="6341827" y="-72399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189" name="组合 5188"/>
            <p:cNvGrpSpPr/>
            <p:nvPr/>
          </p:nvGrpSpPr>
          <p:grpSpPr>
            <a:xfrm>
              <a:off x="6243652" y="-647248"/>
              <a:ext cx="2214825" cy="384225"/>
              <a:chOff x="514019" y="1528153"/>
              <a:chExt cx="2214825" cy="384225"/>
            </a:xfrm>
          </p:grpSpPr>
          <p:sp>
            <p:nvSpPr>
              <p:cNvPr id="519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93" name="矩形: 单圆角 5192"/>
              <p:cNvSpPr/>
              <p:nvPr/>
            </p:nvSpPr>
            <p:spPr>
              <a:xfrm>
                <a:off x="515929" y="1528153"/>
                <a:ext cx="221291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190" name="文本框 49"/>
            <p:cNvSpPr txBox="1"/>
            <p:nvPr/>
          </p:nvSpPr>
          <p:spPr>
            <a:xfrm>
              <a:off x="6326936" y="-622519"/>
              <a:ext cx="2027038"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Impact Standard Samples</a:t>
              </a:r>
            </a:p>
          </p:txBody>
        </p:sp>
        <p:pic>
          <p:nvPicPr>
            <p:cNvPr id="6" name="图片 5"/>
            <p:cNvPicPr>
              <a:picLocks noChangeAspect="1"/>
            </p:cNvPicPr>
            <p:nvPr/>
          </p:nvPicPr>
          <p:blipFill>
            <a:blip r:embed="rId13"/>
            <a:stretch>
              <a:fillRect/>
            </a:stretch>
          </p:blipFill>
          <p:spPr>
            <a:xfrm>
              <a:off x="6926699" y="-93397"/>
              <a:ext cx="1296162" cy="638408"/>
            </a:xfrm>
            <a:prstGeom prst="rect">
              <a:avLst/>
            </a:prstGeom>
          </p:spPr>
        </p:pic>
      </p:grpSp>
      <p:pic>
        <p:nvPicPr>
          <p:cNvPr id="4" name="图片 3">
            <a:extLst>
              <a:ext uri="{FF2B5EF4-FFF2-40B4-BE49-F238E27FC236}">
                <a16:creationId xmlns:a16="http://schemas.microsoft.com/office/drawing/2014/main" id="{B7F9C7B2-9237-CE01-79A4-1F716E4098F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276347"/>
            <a:ext cx="6773048" cy="827919"/>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Testing Machines,  Force Gauges,</a:t>
            </a:r>
          </a:p>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Tension Meters (P2)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19</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34" name="组合 33"/>
          <p:cNvGrpSpPr/>
          <p:nvPr/>
        </p:nvGrpSpPr>
        <p:grpSpPr>
          <a:xfrm>
            <a:off x="6225540" y="3200400"/>
            <a:ext cx="2595880" cy="1479550"/>
            <a:chOff x="514021" y="3200656"/>
            <a:chExt cx="2596115" cy="1479565"/>
          </a:xfrm>
        </p:grpSpPr>
        <p:sp>
          <p:nvSpPr>
            <p:cNvPr id="65" name="矩形: 单圆角 64"/>
            <p:cNvSpPr/>
            <p:nvPr/>
          </p:nvSpPr>
          <p:spPr>
            <a:xfrm>
              <a:off x="612194"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等腰三角形 7"/>
            <p:cNvSpPr/>
            <p:nvPr/>
          </p:nvSpPr>
          <p:spPr>
            <a:xfrm rot="16200000">
              <a:off x="509524" y="364537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213" name="图片 5212">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7283" y="3672767"/>
              <a:ext cx="657590" cy="996273"/>
            </a:xfrm>
            <a:prstGeom prst="rect">
              <a:avLst/>
            </a:prstGeom>
          </p:spPr>
        </p:pic>
        <p:sp>
          <p:nvSpPr>
            <p:cNvPr id="68" name="矩形: 单圆角 67"/>
            <p:cNvSpPr/>
            <p:nvPr/>
          </p:nvSpPr>
          <p:spPr>
            <a:xfrm>
              <a:off x="515929" y="3277401"/>
              <a:ext cx="2232034"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3" name="文本框 49"/>
            <p:cNvSpPr txBox="1"/>
            <p:nvPr/>
          </p:nvSpPr>
          <p:spPr>
            <a:xfrm>
              <a:off x="598994" y="3272657"/>
              <a:ext cx="2511141"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Friction And Wear Testing Machines</a:t>
              </a:r>
            </a:p>
          </p:txBody>
        </p:sp>
      </p:grpSp>
      <p:grpSp>
        <p:nvGrpSpPr>
          <p:cNvPr id="115" name="组合 114"/>
          <p:cNvGrpSpPr/>
          <p:nvPr/>
        </p:nvGrpSpPr>
        <p:grpSpPr>
          <a:xfrm>
            <a:off x="513715" y="1445895"/>
            <a:ext cx="2595880" cy="1479550"/>
            <a:chOff x="9078662" y="3200656"/>
            <a:chExt cx="2596116" cy="1479565"/>
          </a:xfrm>
        </p:grpSpPr>
        <p:sp>
          <p:nvSpPr>
            <p:cNvPr id="77" name="矩形: 单圆角 76"/>
            <p:cNvSpPr/>
            <p:nvPr/>
          </p:nvSpPr>
          <p:spPr>
            <a:xfrm>
              <a:off x="9176836"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8" name="等腰三角形 7"/>
            <p:cNvSpPr/>
            <p:nvPr/>
          </p:nvSpPr>
          <p:spPr>
            <a:xfrm rot="16200000">
              <a:off x="9074165" y="365636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9" name="矩形: 单圆角 78"/>
            <p:cNvSpPr/>
            <p:nvPr/>
          </p:nvSpPr>
          <p:spPr>
            <a:xfrm>
              <a:off x="9080570" y="3277401"/>
              <a:ext cx="2148697" cy="373356"/>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1" name="文本框 49"/>
            <p:cNvSpPr txBox="1"/>
            <p:nvPr/>
          </p:nvSpPr>
          <p:spPr>
            <a:xfrm>
              <a:off x="9161099" y="3271968"/>
              <a:ext cx="1951038"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Impact Specimen Notch </a:t>
              </a:r>
            </a:p>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Broaching Machines</a:t>
              </a:r>
            </a:p>
          </p:txBody>
        </p:sp>
        <p:pic>
          <p:nvPicPr>
            <p:cNvPr id="83" name="图片 82"/>
            <p:cNvPicPr>
              <a:picLocks noChangeAspect="1"/>
            </p:cNvPicPr>
            <p:nvPr/>
          </p:nvPicPr>
          <p:blipFill>
            <a:blip r:embed="rId4"/>
            <a:stretch>
              <a:fillRect/>
            </a:stretch>
          </p:blipFill>
          <p:spPr>
            <a:xfrm>
              <a:off x="10227379" y="3707281"/>
              <a:ext cx="373468" cy="933669"/>
            </a:xfrm>
            <a:prstGeom prst="rect">
              <a:avLst/>
            </a:prstGeom>
          </p:spPr>
        </p:pic>
      </p:grpSp>
      <p:grpSp>
        <p:nvGrpSpPr>
          <p:cNvPr id="69" name="组合 68"/>
          <p:cNvGrpSpPr/>
          <p:nvPr/>
        </p:nvGrpSpPr>
        <p:grpSpPr>
          <a:xfrm>
            <a:off x="6225540" y="1445895"/>
            <a:ext cx="2595880" cy="1479550"/>
            <a:chOff x="514019" y="1446032"/>
            <a:chExt cx="2596117" cy="1479565"/>
          </a:xfrm>
        </p:grpSpPr>
        <p:sp>
          <p:nvSpPr>
            <p:cNvPr id="3" name="矩形: 单圆角 2"/>
            <p:cNvSpPr/>
            <p:nvPr/>
          </p:nvSpPr>
          <p:spPr>
            <a:xfrm>
              <a:off x="612194"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等腰三角形 7"/>
            <p:cNvSpPr/>
            <p:nvPr/>
          </p:nvSpPr>
          <p:spPr>
            <a:xfrm rot="16200000">
              <a:off x="509522" y="180760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矩形: 单圆角 5"/>
            <p:cNvSpPr/>
            <p:nvPr/>
          </p:nvSpPr>
          <p:spPr>
            <a:xfrm>
              <a:off x="515620" y="1522777"/>
              <a:ext cx="211385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文本框 49"/>
            <p:cNvSpPr txBox="1"/>
            <p:nvPr/>
          </p:nvSpPr>
          <p:spPr>
            <a:xfrm>
              <a:off x="598994" y="1548815"/>
              <a:ext cx="171593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Impact Broaches</a:t>
              </a:r>
            </a:p>
          </p:txBody>
        </p:sp>
        <p:pic>
          <p:nvPicPr>
            <p:cNvPr id="48" name="图片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3886" y="2127796"/>
              <a:ext cx="1720360" cy="572009"/>
            </a:xfrm>
            <a:prstGeom prst="rect">
              <a:avLst/>
            </a:prstGeom>
          </p:spPr>
        </p:pic>
      </p:grpSp>
      <p:grpSp>
        <p:nvGrpSpPr>
          <p:cNvPr id="5185" name="组合 5184"/>
          <p:cNvGrpSpPr/>
          <p:nvPr/>
        </p:nvGrpSpPr>
        <p:grpSpPr>
          <a:xfrm>
            <a:off x="3369945" y="1445895"/>
            <a:ext cx="2595880" cy="1479550"/>
            <a:chOff x="6701489" y="6997620"/>
            <a:chExt cx="2596116" cy="1479565"/>
          </a:xfrm>
        </p:grpSpPr>
        <p:grpSp>
          <p:nvGrpSpPr>
            <p:cNvPr id="119" name="组合 118"/>
            <p:cNvGrpSpPr/>
            <p:nvPr/>
          </p:nvGrpSpPr>
          <p:grpSpPr>
            <a:xfrm>
              <a:off x="6701489" y="6997620"/>
              <a:ext cx="2596116" cy="1479565"/>
              <a:chOff x="9078662" y="3200656"/>
              <a:chExt cx="2596116" cy="1479565"/>
            </a:xfrm>
          </p:grpSpPr>
          <p:sp>
            <p:nvSpPr>
              <p:cNvPr id="120" name="矩形: 单圆角 119"/>
              <p:cNvSpPr/>
              <p:nvPr/>
            </p:nvSpPr>
            <p:spPr>
              <a:xfrm>
                <a:off x="9176836"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 name="等腰三角形 7"/>
              <p:cNvSpPr/>
              <p:nvPr/>
            </p:nvSpPr>
            <p:spPr>
              <a:xfrm rot="16200000">
                <a:off x="9074165" y="365636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矩形: 单圆角 121"/>
              <p:cNvSpPr/>
              <p:nvPr/>
            </p:nvSpPr>
            <p:spPr>
              <a:xfrm>
                <a:off x="9080570" y="3277401"/>
                <a:ext cx="2148697" cy="373356"/>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 name="文本框 49"/>
              <p:cNvSpPr txBox="1"/>
              <p:nvPr/>
            </p:nvSpPr>
            <p:spPr>
              <a:xfrm>
                <a:off x="9161099" y="3271968"/>
                <a:ext cx="1951038"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Impact Specimen Notch Projectors</a:t>
                </a:r>
              </a:p>
            </p:txBody>
          </p:sp>
        </p:grpSp>
        <p:pic>
          <p:nvPicPr>
            <p:cNvPr id="5184" name="图片 518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7131" y="7508150"/>
              <a:ext cx="570166" cy="930935"/>
            </a:xfrm>
            <a:prstGeom prst="rect">
              <a:avLst/>
            </a:prstGeom>
          </p:spPr>
        </p:pic>
      </p:grpSp>
      <p:grpSp>
        <p:nvGrpSpPr>
          <p:cNvPr id="66" name="组合 65"/>
          <p:cNvGrpSpPr/>
          <p:nvPr/>
        </p:nvGrpSpPr>
        <p:grpSpPr>
          <a:xfrm>
            <a:off x="3369945" y="3200400"/>
            <a:ext cx="2595880" cy="1479550"/>
            <a:chOff x="9078662" y="1446032"/>
            <a:chExt cx="2596115" cy="1479565"/>
          </a:xfrm>
        </p:grpSpPr>
        <p:sp>
          <p:nvSpPr>
            <p:cNvPr id="18" name="矩形: 单圆角 17"/>
            <p:cNvSpPr/>
            <p:nvPr/>
          </p:nvSpPr>
          <p:spPr>
            <a:xfrm>
              <a:off x="9176835"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等腰三角形 7"/>
            <p:cNvSpPr/>
            <p:nvPr/>
          </p:nvSpPr>
          <p:spPr>
            <a:xfrm rot="16200000">
              <a:off x="9074165" y="189293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矩形: 单圆角 19"/>
            <p:cNvSpPr/>
            <p:nvPr/>
          </p:nvSpPr>
          <p:spPr>
            <a:xfrm>
              <a:off x="9080262" y="1522777"/>
              <a:ext cx="2317680"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文本框 49"/>
            <p:cNvSpPr txBox="1"/>
            <p:nvPr/>
          </p:nvSpPr>
          <p:spPr>
            <a:xfrm>
              <a:off x="9163635" y="1515481"/>
              <a:ext cx="2065335"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Steel Bar Bending Testing Machines</a:t>
              </a:r>
            </a:p>
          </p:txBody>
        </p:sp>
        <p:pic>
          <p:nvPicPr>
            <p:cNvPr id="96" name="图片 95">
              <a:hlinkClick r:id="" action="ppaction://noaction"/>
            </p:cNvPr>
            <p:cNvPicPr>
              <a:picLocks noChangeAspect="1"/>
            </p:cNvPicPr>
            <p:nvPr/>
          </p:nvPicPr>
          <p:blipFill>
            <a:blip r:embed="rId7"/>
            <a:stretch>
              <a:fillRect/>
            </a:stretch>
          </p:blipFill>
          <p:spPr>
            <a:xfrm>
              <a:off x="9933769" y="1936518"/>
              <a:ext cx="958303" cy="963387"/>
            </a:xfrm>
            <a:prstGeom prst="rect">
              <a:avLst/>
            </a:prstGeom>
          </p:spPr>
        </p:pic>
      </p:grpSp>
      <p:grpSp>
        <p:nvGrpSpPr>
          <p:cNvPr id="63" name="组合 62"/>
          <p:cNvGrpSpPr/>
          <p:nvPr/>
        </p:nvGrpSpPr>
        <p:grpSpPr>
          <a:xfrm>
            <a:off x="513715" y="3200400"/>
            <a:ext cx="2595880" cy="1479550"/>
            <a:chOff x="9077695" y="3211253"/>
            <a:chExt cx="2596117" cy="1479565"/>
          </a:xfrm>
        </p:grpSpPr>
        <p:grpSp>
          <p:nvGrpSpPr>
            <p:cNvPr id="64" name="组合 63"/>
            <p:cNvGrpSpPr/>
            <p:nvPr/>
          </p:nvGrpSpPr>
          <p:grpSpPr>
            <a:xfrm>
              <a:off x="9077695" y="3211253"/>
              <a:ext cx="2596117" cy="1479565"/>
              <a:chOff x="6224314" y="1446032"/>
              <a:chExt cx="2596117" cy="1479565"/>
            </a:xfrm>
          </p:grpSpPr>
          <p:grpSp>
            <p:nvGrpSpPr>
              <p:cNvPr id="72" name="组合 71"/>
              <p:cNvGrpSpPr/>
              <p:nvPr/>
            </p:nvGrpSpPr>
            <p:grpSpPr>
              <a:xfrm>
                <a:off x="6224314" y="1446032"/>
                <a:ext cx="2596117" cy="1479565"/>
                <a:chOff x="514019" y="1451408"/>
                <a:chExt cx="2596117" cy="1479565"/>
              </a:xfrm>
            </p:grpSpPr>
            <p:sp>
              <p:nvSpPr>
                <p:cNvPr id="93" name="矩形: 单圆角 9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7" name="组合 96"/>
                <p:cNvGrpSpPr/>
                <p:nvPr/>
              </p:nvGrpSpPr>
              <p:grpSpPr>
                <a:xfrm>
                  <a:off x="514019" y="1528153"/>
                  <a:ext cx="2176041" cy="384225"/>
                  <a:chOff x="514019" y="1528153"/>
                  <a:chExt cx="2176041" cy="384225"/>
                </a:xfrm>
              </p:grpSpPr>
              <p:sp>
                <p:nvSpPr>
                  <p:cNvPr id="98"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9" name="矩形: 单圆角 98"/>
                  <p:cNvSpPr/>
                  <p:nvPr/>
                </p:nvSpPr>
                <p:spPr>
                  <a:xfrm>
                    <a:off x="515930" y="1528153"/>
                    <a:ext cx="217413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90" name="文本框 49"/>
              <p:cNvSpPr txBox="1"/>
              <p:nvPr/>
            </p:nvSpPr>
            <p:spPr>
              <a:xfrm>
                <a:off x="6344661" y="1547031"/>
                <a:ext cx="1938563"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Melt Flow Index Tester</a:t>
                </a:r>
              </a:p>
            </p:txBody>
          </p:sp>
        </p:grpSp>
        <p:pic>
          <p:nvPicPr>
            <p:cNvPr id="71" name="图片 70"/>
            <p:cNvPicPr>
              <a:picLocks noChangeAspect="1"/>
            </p:cNvPicPr>
            <p:nvPr/>
          </p:nvPicPr>
          <p:blipFill>
            <a:blip r:embed="rId8" cstate="print">
              <a:extLst>
                <a:ext uri="{28A0092B-C50C-407E-A947-70E740481C1C}">
                  <a14:useLocalDpi xmlns:a14="http://schemas.microsoft.com/office/drawing/2010/main" val="0"/>
                </a:ext>
              </a:extLst>
            </a:blip>
            <a:srcRect b="3215"/>
            <a:stretch>
              <a:fillRect/>
            </a:stretch>
          </p:blipFill>
          <p:spPr>
            <a:xfrm>
              <a:off x="10093235" y="3617886"/>
              <a:ext cx="646203" cy="1065548"/>
            </a:xfrm>
            <a:prstGeom prst="rect">
              <a:avLst/>
            </a:prstGeom>
          </p:spPr>
        </p:pic>
      </p:grpSp>
      <p:grpSp>
        <p:nvGrpSpPr>
          <p:cNvPr id="106" name="组合 105"/>
          <p:cNvGrpSpPr/>
          <p:nvPr/>
        </p:nvGrpSpPr>
        <p:grpSpPr>
          <a:xfrm>
            <a:off x="513715" y="4949825"/>
            <a:ext cx="2595880" cy="1479550"/>
            <a:chOff x="6223782" y="4949715"/>
            <a:chExt cx="2596117" cy="1479565"/>
          </a:xfrm>
        </p:grpSpPr>
        <p:grpSp>
          <p:nvGrpSpPr>
            <p:cNvPr id="107" name="组合 106"/>
            <p:cNvGrpSpPr/>
            <p:nvPr/>
          </p:nvGrpSpPr>
          <p:grpSpPr>
            <a:xfrm>
              <a:off x="6223782" y="4949715"/>
              <a:ext cx="2596117" cy="1479565"/>
              <a:chOff x="6224314" y="1446032"/>
              <a:chExt cx="2596117" cy="1479565"/>
            </a:xfrm>
          </p:grpSpPr>
          <p:grpSp>
            <p:nvGrpSpPr>
              <p:cNvPr id="109" name="组合 108"/>
              <p:cNvGrpSpPr/>
              <p:nvPr/>
            </p:nvGrpSpPr>
            <p:grpSpPr>
              <a:xfrm>
                <a:off x="6224314" y="1446032"/>
                <a:ext cx="2596117" cy="1479565"/>
                <a:chOff x="514019" y="1451408"/>
                <a:chExt cx="2596117" cy="1479565"/>
              </a:xfrm>
            </p:grpSpPr>
            <p:sp>
              <p:nvSpPr>
                <p:cNvPr id="111" name="矩形: 单圆角 11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12" name="组合 111"/>
                <p:cNvGrpSpPr/>
                <p:nvPr/>
              </p:nvGrpSpPr>
              <p:grpSpPr>
                <a:xfrm>
                  <a:off x="514019" y="1528153"/>
                  <a:ext cx="2150307" cy="384225"/>
                  <a:chOff x="514019" y="1528153"/>
                  <a:chExt cx="2150307" cy="384225"/>
                </a:xfrm>
              </p:grpSpPr>
              <p:sp>
                <p:nvSpPr>
                  <p:cNvPr id="11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14" name="矩形: 单圆角 113"/>
                  <p:cNvSpPr/>
                  <p:nvPr/>
                </p:nvSpPr>
                <p:spPr>
                  <a:xfrm>
                    <a:off x="515929" y="1528153"/>
                    <a:ext cx="214839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10" name="文本框 49"/>
              <p:cNvSpPr txBox="1"/>
              <p:nvPr/>
            </p:nvSpPr>
            <p:spPr>
              <a:xfrm>
                <a:off x="6344661" y="1547031"/>
                <a:ext cx="2148397" cy="246221"/>
              </a:xfrm>
              <a:prstGeom prst="rect">
                <a:avLst/>
              </a:prstGeom>
              <a:noFill/>
            </p:spPr>
            <p:txBody>
              <a:bodyPr wrap="square" rtlCol="0">
                <a:spAutoFit/>
              </a:bodyPr>
              <a:lstStyle>
                <a:defPPr>
                  <a:defRPr lang="zh-CN"/>
                </a:defPPr>
                <a:lvl1pPr>
                  <a:spcBef>
                    <a:spcPts val="300"/>
                  </a:spcBef>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Terminal Tension Testers</a:t>
                </a:r>
              </a:p>
            </p:txBody>
          </p:sp>
        </p:grpSp>
        <p:pic>
          <p:nvPicPr>
            <p:cNvPr id="108" name="图片 107"/>
            <p:cNvPicPr>
              <a:picLocks noChangeAspect="1"/>
            </p:cNvPicPr>
            <p:nvPr/>
          </p:nvPicPr>
          <p:blipFill>
            <a:blip r:embed="rId9" cstate="print">
              <a:extLst>
                <a:ext uri="{28A0092B-C50C-407E-A947-70E740481C1C}">
                  <a14:useLocalDpi xmlns:a14="http://schemas.microsoft.com/office/drawing/2010/main" val="0"/>
                </a:ext>
              </a:extLst>
            </a:blip>
            <a:srcRect l="7488" t="7984" r="9749" b="3639"/>
            <a:stretch>
              <a:fillRect/>
            </a:stretch>
          </p:blipFill>
          <p:spPr>
            <a:xfrm>
              <a:off x="6949451" y="5410686"/>
              <a:ext cx="1076825" cy="997402"/>
            </a:xfrm>
            <a:prstGeom prst="rect">
              <a:avLst/>
            </a:prstGeom>
          </p:spPr>
        </p:pic>
      </p:grpSp>
      <p:grpSp>
        <p:nvGrpSpPr>
          <p:cNvPr id="21" name="组合 20"/>
          <p:cNvGrpSpPr/>
          <p:nvPr/>
        </p:nvGrpSpPr>
        <p:grpSpPr>
          <a:xfrm>
            <a:off x="9080500" y="1445895"/>
            <a:ext cx="2595880" cy="1479550"/>
            <a:chOff x="14300" y="2277"/>
            <a:chExt cx="4088" cy="2330"/>
          </a:xfrm>
        </p:grpSpPr>
        <p:grpSp>
          <p:nvGrpSpPr>
            <p:cNvPr id="56" name="组合 55"/>
            <p:cNvGrpSpPr/>
            <p:nvPr/>
          </p:nvGrpSpPr>
          <p:grpSpPr>
            <a:xfrm>
              <a:off x="14300" y="2277"/>
              <a:ext cx="4088" cy="2330"/>
              <a:chOff x="3370503" y="4948339"/>
              <a:chExt cx="2596115" cy="1479565"/>
            </a:xfrm>
          </p:grpSpPr>
          <p:sp>
            <p:nvSpPr>
              <p:cNvPr id="44" name="矩形: 单圆角 43"/>
              <p:cNvSpPr/>
              <p:nvPr/>
            </p:nvSpPr>
            <p:spPr>
              <a:xfrm>
                <a:off x="3468676"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7" name="等腰三角形 7"/>
              <p:cNvSpPr/>
              <p:nvPr/>
            </p:nvSpPr>
            <p:spPr>
              <a:xfrm rot="16200000">
                <a:off x="3366006" y="539387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3" name="矩形: 单圆角 52"/>
              <p:cNvSpPr/>
              <p:nvPr/>
            </p:nvSpPr>
            <p:spPr>
              <a:xfrm>
                <a:off x="3372411" y="5025084"/>
                <a:ext cx="2151709"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4" name="文本框 49"/>
              <p:cNvSpPr txBox="1"/>
              <p:nvPr/>
            </p:nvSpPr>
            <p:spPr>
              <a:xfrm>
                <a:off x="3453785" y="5004888"/>
                <a:ext cx="2365900" cy="39878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Plastic Pendulum Impact Testing Machines</a:t>
                </a:r>
              </a:p>
            </p:txBody>
          </p:sp>
        </p:grpSp>
        <p:pic>
          <p:nvPicPr>
            <p:cNvPr id="13" name="图片 12"/>
            <p:cNvPicPr>
              <a:picLocks noChangeAspect="1"/>
            </p:cNvPicPr>
            <p:nvPr/>
          </p:nvPicPr>
          <p:blipFill>
            <a:blip r:embed="rId10"/>
            <a:stretch>
              <a:fillRect/>
            </a:stretch>
          </p:blipFill>
          <p:spPr>
            <a:xfrm>
              <a:off x="15442" y="3083"/>
              <a:ext cx="1763" cy="1464"/>
            </a:xfrm>
            <a:prstGeom prst="rect">
              <a:avLst/>
            </a:prstGeom>
          </p:spPr>
        </p:pic>
      </p:grpSp>
      <p:grpSp>
        <p:nvGrpSpPr>
          <p:cNvPr id="16" name="组合 15"/>
          <p:cNvGrpSpPr/>
          <p:nvPr/>
        </p:nvGrpSpPr>
        <p:grpSpPr>
          <a:xfrm>
            <a:off x="9080500" y="3200400"/>
            <a:ext cx="2595880" cy="1479550"/>
            <a:chOff x="5387" y="7793"/>
            <a:chExt cx="4088" cy="2330"/>
          </a:xfrm>
        </p:grpSpPr>
        <p:grpSp>
          <p:nvGrpSpPr>
            <p:cNvPr id="7" name="组合 6"/>
            <p:cNvGrpSpPr/>
            <p:nvPr/>
          </p:nvGrpSpPr>
          <p:grpSpPr>
            <a:xfrm>
              <a:off x="5387" y="7793"/>
              <a:ext cx="4088" cy="2330"/>
              <a:chOff x="514019" y="3200656"/>
              <a:chExt cx="2596117" cy="1479565"/>
            </a:xfrm>
          </p:grpSpPr>
          <p:grpSp>
            <p:nvGrpSpPr>
              <p:cNvPr id="9" name="组合 8"/>
              <p:cNvGrpSpPr/>
              <p:nvPr/>
            </p:nvGrpSpPr>
            <p:grpSpPr>
              <a:xfrm>
                <a:off x="514019" y="3200656"/>
                <a:ext cx="2596117" cy="1479565"/>
                <a:chOff x="514019" y="1451408"/>
                <a:chExt cx="2596117" cy="1479565"/>
              </a:xfrm>
            </p:grpSpPr>
            <p:sp>
              <p:nvSpPr>
                <p:cNvPr id="23" name="矩形: 单圆角 2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4" name="组合 23"/>
                <p:cNvGrpSpPr/>
                <p:nvPr/>
              </p:nvGrpSpPr>
              <p:grpSpPr>
                <a:xfrm>
                  <a:off x="514019" y="1528153"/>
                  <a:ext cx="1940375" cy="384225"/>
                  <a:chOff x="514019" y="1528153"/>
                  <a:chExt cx="1940375" cy="384225"/>
                </a:xfrm>
              </p:grpSpPr>
              <p:sp>
                <p:nvSpPr>
                  <p:cNvPr id="2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28" name="矩形: 单圆角 27"/>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7" name="文本框 49"/>
              <p:cNvSpPr txBox="1"/>
              <p:nvPr/>
            </p:nvSpPr>
            <p:spPr>
              <a:xfrm>
                <a:off x="598995" y="3305890"/>
                <a:ext cx="1881848" cy="245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Friction/Peel Testers</a:t>
                </a:r>
              </a:p>
            </p:txBody>
          </p:sp>
        </p:grpSp>
        <p:pic>
          <p:nvPicPr>
            <p:cNvPr id="15" name="图片 14">
              <a:hlinkClick r:id="" action="ppaction://noaction"/>
            </p:cNvPr>
            <p:cNvPicPr>
              <a:picLocks noChangeAspect="1"/>
            </p:cNvPicPr>
            <p:nvPr/>
          </p:nvPicPr>
          <p:blipFill>
            <a:blip r:embed="rId11"/>
            <a:stretch>
              <a:fillRect/>
            </a:stretch>
          </p:blipFill>
          <p:spPr>
            <a:xfrm>
              <a:off x="6502" y="8519"/>
              <a:ext cx="2088" cy="1475"/>
            </a:xfrm>
            <a:prstGeom prst="rect">
              <a:avLst/>
            </a:prstGeom>
          </p:spPr>
        </p:pic>
      </p:grpSp>
      <p:grpSp>
        <p:nvGrpSpPr>
          <p:cNvPr id="26" name="组合 25"/>
          <p:cNvGrpSpPr/>
          <p:nvPr/>
        </p:nvGrpSpPr>
        <p:grpSpPr>
          <a:xfrm>
            <a:off x="6225540" y="4949825"/>
            <a:ext cx="2595880" cy="1479550"/>
            <a:chOff x="1851042" y="5829305"/>
            <a:chExt cx="2596117" cy="1479565"/>
          </a:xfrm>
        </p:grpSpPr>
        <p:grpSp>
          <p:nvGrpSpPr>
            <p:cNvPr id="29" name="组合 28"/>
            <p:cNvGrpSpPr/>
            <p:nvPr/>
          </p:nvGrpSpPr>
          <p:grpSpPr>
            <a:xfrm>
              <a:off x="1851042" y="5829305"/>
              <a:ext cx="2596117" cy="1479565"/>
              <a:chOff x="666419" y="5100739"/>
              <a:chExt cx="2596117" cy="1479565"/>
            </a:xfrm>
          </p:grpSpPr>
          <p:sp>
            <p:nvSpPr>
              <p:cNvPr id="30" name="矩形: 单圆角 21"/>
              <p:cNvSpPr/>
              <p:nvPr/>
            </p:nvSpPr>
            <p:spPr>
              <a:xfrm>
                <a:off x="764594" y="51007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1" name="等腰三角形 7"/>
              <p:cNvSpPr/>
              <p:nvPr/>
            </p:nvSpPr>
            <p:spPr>
              <a:xfrm rot="16200000">
                <a:off x="661922" y="546231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5" name="矩形: 单圆角 23"/>
              <p:cNvSpPr/>
              <p:nvPr/>
            </p:nvSpPr>
            <p:spPr>
              <a:xfrm>
                <a:off x="668020" y="5177484"/>
                <a:ext cx="254367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6" name="文本框 49"/>
              <p:cNvSpPr txBox="1"/>
              <p:nvPr/>
            </p:nvSpPr>
            <p:spPr>
              <a:xfrm>
                <a:off x="751394" y="5199678"/>
                <a:ext cx="2499491"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Package Drop Testing Machines</a:t>
                </a:r>
              </a:p>
            </p:txBody>
          </p:sp>
        </p:grpSp>
        <p:pic>
          <p:nvPicPr>
            <p:cNvPr id="39" name="图片 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13507" y="6291227"/>
              <a:ext cx="692879" cy="968037"/>
            </a:xfrm>
            <a:prstGeom prst="rect">
              <a:avLst/>
            </a:prstGeom>
          </p:spPr>
        </p:pic>
      </p:grpSp>
      <p:grpSp>
        <p:nvGrpSpPr>
          <p:cNvPr id="40" name="组合 39"/>
          <p:cNvGrpSpPr/>
          <p:nvPr/>
        </p:nvGrpSpPr>
        <p:grpSpPr>
          <a:xfrm>
            <a:off x="9080500" y="4949825"/>
            <a:ext cx="2595880" cy="1479550"/>
            <a:chOff x="3364202" y="1446032"/>
            <a:chExt cx="2596115" cy="1479565"/>
          </a:xfrm>
        </p:grpSpPr>
        <p:grpSp>
          <p:nvGrpSpPr>
            <p:cNvPr id="41" name="组合 40"/>
            <p:cNvGrpSpPr/>
            <p:nvPr/>
          </p:nvGrpSpPr>
          <p:grpSpPr>
            <a:xfrm>
              <a:off x="3364202" y="1446032"/>
              <a:ext cx="2596115" cy="1479565"/>
              <a:chOff x="6223783" y="3200656"/>
              <a:chExt cx="2596115" cy="1479565"/>
            </a:xfrm>
          </p:grpSpPr>
          <p:grpSp>
            <p:nvGrpSpPr>
              <p:cNvPr id="43" name="组合 42"/>
              <p:cNvGrpSpPr/>
              <p:nvPr/>
            </p:nvGrpSpPr>
            <p:grpSpPr>
              <a:xfrm>
                <a:off x="6223783" y="3200656"/>
                <a:ext cx="2596115" cy="1479565"/>
                <a:chOff x="514021" y="1451408"/>
                <a:chExt cx="2596115" cy="1479565"/>
              </a:xfrm>
            </p:grpSpPr>
            <p:sp>
              <p:nvSpPr>
                <p:cNvPr id="45" name="矩形: 单圆角 4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46" name="组合 45"/>
                <p:cNvGrpSpPr/>
                <p:nvPr/>
              </p:nvGrpSpPr>
              <p:grpSpPr>
                <a:xfrm>
                  <a:off x="514021" y="1528153"/>
                  <a:ext cx="2411704" cy="466139"/>
                  <a:chOff x="514021" y="1528153"/>
                  <a:chExt cx="2411704" cy="466139"/>
                </a:xfrm>
              </p:grpSpPr>
              <p:sp>
                <p:nvSpPr>
                  <p:cNvPr id="74" name="等腰三角形 7"/>
                  <p:cNvSpPr/>
                  <p:nvPr/>
                </p:nvSpPr>
                <p:spPr>
                  <a:xfrm rot="16200000">
                    <a:off x="509524" y="189489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5" name="矩形: 单圆角 67"/>
                  <p:cNvSpPr/>
                  <p:nvPr/>
                </p:nvSpPr>
                <p:spPr>
                  <a:xfrm>
                    <a:off x="515929" y="1528153"/>
                    <a:ext cx="2409796"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76" name="文本框 49"/>
              <p:cNvSpPr txBox="1"/>
              <p:nvPr/>
            </p:nvSpPr>
            <p:spPr>
              <a:xfrm>
                <a:off x="6307064" y="3282605"/>
                <a:ext cx="2402339"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Paperboard Bursting Strength Tester</a:t>
                </a:r>
              </a:p>
            </p:txBody>
          </p:sp>
        </p:grpSp>
        <p:pic>
          <p:nvPicPr>
            <p:cNvPr id="80" name="图片 79"/>
            <p:cNvPicPr>
              <a:picLocks noChangeAspect="1"/>
            </p:cNvPicPr>
            <p:nvPr/>
          </p:nvPicPr>
          <p:blipFill>
            <a:blip r:embed="rId13"/>
            <a:stretch>
              <a:fillRect/>
            </a:stretch>
          </p:blipFill>
          <p:spPr>
            <a:xfrm>
              <a:off x="4162412" y="1929319"/>
              <a:ext cx="972480" cy="987999"/>
            </a:xfrm>
            <a:prstGeom prst="rect">
              <a:avLst/>
            </a:prstGeom>
          </p:spPr>
        </p:pic>
      </p:grpSp>
      <p:grpSp>
        <p:nvGrpSpPr>
          <p:cNvPr id="5206" name="组合 5205"/>
          <p:cNvGrpSpPr/>
          <p:nvPr/>
        </p:nvGrpSpPr>
        <p:grpSpPr>
          <a:xfrm>
            <a:off x="3369945" y="4949825"/>
            <a:ext cx="2595880" cy="1479550"/>
            <a:chOff x="9078661" y="3200656"/>
            <a:chExt cx="2596117" cy="1479565"/>
          </a:xfrm>
        </p:grpSpPr>
        <p:grpSp>
          <p:nvGrpSpPr>
            <p:cNvPr id="5207" name="组合 5206"/>
            <p:cNvGrpSpPr/>
            <p:nvPr/>
          </p:nvGrpSpPr>
          <p:grpSpPr>
            <a:xfrm>
              <a:off x="9078661" y="3200656"/>
              <a:ext cx="2596117" cy="1479565"/>
              <a:chOff x="514019" y="1451408"/>
              <a:chExt cx="2596117" cy="1479565"/>
            </a:xfrm>
          </p:grpSpPr>
          <p:sp>
            <p:nvSpPr>
              <p:cNvPr id="5210" name="矩形: 单圆角 520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211" name="组合 5210"/>
              <p:cNvGrpSpPr/>
              <p:nvPr/>
            </p:nvGrpSpPr>
            <p:grpSpPr>
              <a:xfrm>
                <a:off x="514019" y="1528153"/>
                <a:ext cx="2045514" cy="384225"/>
                <a:chOff x="514019" y="1528153"/>
                <a:chExt cx="2045514" cy="384225"/>
              </a:xfrm>
            </p:grpSpPr>
            <p:sp>
              <p:nvSpPr>
                <p:cNvPr id="521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2" name="矩形: 单圆角 5212"/>
                <p:cNvSpPr/>
                <p:nvPr/>
              </p:nvSpPr>
              <p:spPr>
                <a:xfrm>
                  <a:off x="515929" y="1528153"/>
                  <a:ext cx="204360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5208" name="文本框 49"/>
            <p:cNvSpPr txBox="1"/>
            <p:nvPr/>
          </p:nvSpPr>
          <p:spPr>
            <a:xfrm>
              <a:off x="9161099" y="3308732"/>
              <a:ext cx="164660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Bond Force Testers</a:t>
              </a:r>
            </a:p>
          </p:txBody>
        </p:sp>
        <p:pic>
          <p:nvPicPr>
            <p:cNvPr id="5209" name="图片 5208">
              <a:hlinkClick r:id="" action="ppaction://noaction"/>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704337" y="3651308"/>
              <a:ext cx="1503420" cy="996273"/>
            </a:xfrm>
            <a:prstGeom prst="rect">
              <a:avLst/>
            </a:prstGeom>
          </p:spPr>
        </p:pic>
      </p:grpSp>
      <p:pic>
        <p:nvPicPr>
          <p:cNvPr id="2" name="图片 1">
            <a:extLst>
              <a:ext uri="{FF2B5EF4-FFF2-40B4-BE49-F238E27FC236}">
                <a16:creationId xmlns:a16="http://schemas.microsoft.com/office/drawing/2014/main" id="{BE537E92-5FA4-9F82-CE6D-6C66392514C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276347"/>
            <a:ext cx="6773048" cy="827919"/>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Testing Machines,  Force Gauges,</a:t>
            </a:r>
          </a:p>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Tension Meters (P3)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63" name="组合 62"/>
          <p:cNvGrpSpPr/>
          <p:nvPr/>
        </p:nvGrpSpPr>
        <p:grpSpPr>
          <a:xfrm>
            <a:off x="6220840" y="3204547"/>
            <a:ext cx="2595686" cy="1479565"/>
            <a:chOff x="9079092" y="4948339"/>
            <a:chExt cx="2595686" cy="1479565"/>
          </a:xfrm>
        </p:grpSpPr>
        <p:sp>
          <p:nvSpPr>
            <p:cNvPr id="26" name="矩形: 单圆角 25"/>
            <p:cNvSpPr/>
            <p:nvPr/>
          </p:nvSpPr>
          <p:spPr>
            <a:xfrm>
              <a:off x="9177265" y="4948339"/>
              <a:ext cx="2497513"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等腰三角形 7"/>
            <p:cNvSpPr/>
            <p:nvPr/>
          </p:nvSpPr>
          <p:spPr>
            <a:xfrm rot="16200000">
              <a:off x="9074595" y="531685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单圆角 29"/>
            <p:cNvSpPr/>
            <p:nvPr/>
          </p:nvSpPr>
          <p:spPr>
            <a:xfrm>
              <a:off x="9081000" y="5025084"/>
              <a:ext cx="1982241" cy="287944"/>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文本框 49"/>
            <p:cNvSpPr txBox="1"/>
            <p:nvPr/>
          </p:nvSpPr>
          <p:spPr>
            <a:xfrm>
              <a:off x="9161527" y="5059819"/>
              <a:ext cx="1768364"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Digital Spring Testers</a:t>
              </a:r>
            </a:p>
          </p:txBody>
        </p:sp>
        <p:pic>
          <p:nvPicPr>
            <p:cNvPr id="5193" name="图片 5192">
              <a:hlinkClick r:id="" action="ppaction://noaction"/>
            </p:cNvPr>
            <p:cNvPicPr>
              <a:picLocks noChangeAspect="1"/>
            </p:cNvPicPr>
            <p:nvPr/>
          </p:nvPicPr>
          <p:blipFill>
            <a:blip r:embed="rId2"/>
            <a:stretch>
              <a:fillRect/>
            </a:stretch>
          </p:blipFill>
          <p:spPr>
            <a:xfrm>
              <a:off x="10143988" y="5375530"/>
              <a:ext cx="529973" cy="1011399"/>
            </a:xfrm>
            <a:prstGeom prst="rect">
              <a:avLst/>
            </a:prstGeom>
          </p:spPr>
        </p:pic>
      </p:grpSp>
      <p:grpSp>
        <p:nvGrpSpPr>
          <p:cNvPr id="73" name="组合 72"/>
          <p:cNvGrpSpPr/>
          <p:nvPr/>
        </p:nvGrpSpPr>
        <p:grpSpPr>
          <a:xfrm>
            <a:off x="9075680" y="3204547"/>
            <a:ext cx="2595686" cy="1479565"/>
            <a:chOff x="9079092" y="2117746"/>
            <a:chExt cx="2595686" cy="1479565"/>
          </a:xfrm>
        </p:grpSpPr>
        <p:grpSp>
          <p:nvGrpSpPr>
            <p:cNvPr id="13" name="组合 12"/>
            <p:cNvGrpSpPr/>
            <p:nvPr/>
          </p:nvGrpSpPr>
          <p:grpSpPr>
            <a:xfrm>
              <a:off x="9079092" y="2117746"/>
              <a:ext cx="2595686" cy="1479565"/>
              <a:chOff x="9079092" y="4948339"/>
              <a:chExt cx="2595686" cy="1479565"/>
            </a:xfrm>
          </p:grpSpPr>
          <p:sp>
            <p:nvSpPr>
              <p:cNvPr id="37" name="矩形: 单圆角 36"/>
              <p:cNvSpPr/>
              <p:nvPr/>
            </p:nvSpPr>
            <p:spPr>
              <a:xfrm>
                <a:off x="9177265" y="4948339"/>
                <a:ext cx="2497513"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等腰三角形 7"/>
              <p:cNvSpPr/>
              <p:nvPr/>
            </p:nvSpPr>
            <p:spPr>
              <a:xfrm rot="16200000">
                <a:off x="9074595" y="531685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矩形: 单圆角 39"/>
              <p:cNvSpPr/>
              <p:nvPr/>
            </p:nvSpPr>
            <p:spPr>
              <a:xfrm>
                <a:off x="9081000" y="5025084"/>
                <a:ext cx="1952745" cy="287944"/>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9"/>
              <p:cNvSpPr txBox="1"/>
              <p:nvPr/>
            </p:nvSpPr>
            <p:spPr>
              <a:xfrm>
                <a:off x="9161527" y="5059819"/>
                <a:ext cx="132806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Force Gauges</a:t>
                </a:r>
              </a:p>
            </p:txBody>
          </p:sp>
        </p:grpSp>
        <p:pic>
          <p:nvPicPr>
            <p:cNvPr id="4" name="图片 3">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4807" y="2545046"/>
              <a:ext cx="1451818" cy="1025539"/>
            </a:xfrm>
            <a:prstGeom prst="rect">
              <a:avLst/>
            </a:prstGeom>
          </p:spPr>
        </p:pic>
      </p:grpSp>
      <p:grpSp>
        <p:nvGrpSpPr>
          <p:cNvPr id="5202" name="组合 5201"/>
          <p:cNvGrpSpPr/>
          <p:nvPr/>
        </p:nvGrpSpPr>
        <p:grpSpPr>
          <a:xfrm>
            <a:off x="3362508" y="3204547"/>
            <a:ext cx="2608058" cy="1479565"/>
            <a:chOff x="518978" y="4948340"/>
            <a:chExt cx="2608058" cy="1479565"/>
          </a:xfrm>
        </p:grpSpPr>
        <p:grpSp>
          <p:nvGrpSpPr>
            <p:cNvPr id="74" name="组合 73"/>
            <p:cNvGrpSpPr/>
            <p:nvPr/>
          </p:nvGrpSpPr>
          <p:grpSpPr>
            <a:xfrm>
              <a:off x="518978" y="4948340"/>
              <a:ext cx="2608058" cy="1479565"/>
              <a:chOff x="3369209" y="2117746"/>
              <a:chExt cx="2608058" cy="1479565"/>
            </a:xfrm>
          </p:grpSpPr>
          <p:sp>
            <p:nvSpPr>
              <p:cNvPr id="5230" name="矩形: 单圆角 5229"/>
              <p:cNvSpPr/>
              <p:nvPr/>
            </p:nvSpPr>
            <p:spPr>
              <a:xfrm>
                <a:off x="3479325" y="211774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34" name="等腰三角形 7"/>
              <p:cNvSpPr/>
              <p:nvPr/>
            </p:nvSpPr>
            <p:spPr>
              <a:xfrm rot="16200000">
                <a:off x="3364712" y="256258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35" name="矩形: 单圆角 5234"/>
              <p:cNvSpPr/>
              <p:nvPr/>
            </p:nvSpPr>
            <p:spPr>
              <a:xfrm>
                <a:off x="3371117" y="2194491"/>
                <a:ext cx="2212915"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32" name="文本框 49"/>
              <p:cNvSpPr txBox="1"/>
              <p:nvPr/>
            </p:nvSpPr>
            <p:spPr>
              <a:xfrm>
                <a:off x="3452491" y="2176353"/>
                <a:ext cx="2414350" cy="400110"/>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Automatic Spring Testing Machines</a:t>
                </a:r>
              </a:p>
            </p:txBody>
          </p:sp>
          <p:pic>
            <p:nvPicPr>
              <p:cNvPr id="5237" name="图片 5236">
                <a:hlinkClick r:id="" action="ppaction://noaction"/>
              </p:cNvPr>
              <p:cNvPicPr>
                <a:picLocks noChangeAspect="1"/>
              </p:cNvPicPr>
              <p:nvPr/>
            </p:nvPicPr>
            <p:blipFill>
              <a:blip r:embed="rId4"/>
              <a:stretch>
                <a:fillRect/>
              </a:stretch>
            </p:blipFill>
            <p:spPr>
              <a:xfrm>
                <a:off x="3908829" y="2612080"/>
                <a:ext cx="598748" cy="976771"/>
              </a:xfrm>
              <a:prstGeom prst="rect">
                <a:avLst/>
              </a:prstGeom>
            </p:spPr>
          </p:pic>
        </p:grpSp>
        <p:pic>
          <p:nvPicPr>
            <p:cNvPr id="96" name="图片 95"/>
            <p:cNvPicPr>
              <a:picLocks noChangeAspect="1"/>
            </p:cNvPicPr>
            <p:nvPr/>
          </p:nvPicPr>
          <p:blipFill>
            <a:blip r:embed="rId5"/>
            <a:stretch>
              <a:fillRect/>
            </a:stretch>
          </p:blipFill>
          <p:spPr>
            <a:xfrm>
              <a:off x="2004852" y="5453618"/>
              <a:ext cx="697933" cy="974287"/>
            </a:xfrm>
            <a:prstGeom prst="rect">
              <a:avLst/>
            </a:prstGeom>
          </p:spPr>
        </p:pic>
      </p:grpSp>
      <p:grpSp>
        <p:nvGrpSpPr>
          <p:cNvPr id="88" name="组合 87"/>
          <p:cNvGrpSpPr/>
          <p:nvPr/>
        </p:nvGrpSpPr>
        <p:grpSpPr>
          <a:xfrm>
            <a:off x="518978" y="1446032"/>
            <a:ext cx="2596117" cy="1479565"/>
            <a:chOff x="6208389" y="1446032"/>
            <a:chExt cx="2596117" cy="1479565"/>
          </a:xfrm>
        </p:grpSpPr>
        <p:grpSp>
          <p:nvGrpSpPr>
            <p:cNvPr id="89" name="组合 88"/>
            <p:cNvGrpSpPr/>
            <p:nvPr/>
          </p:nvGrpSpPr>
          <p:grpSpPr>
            <a:xfrm>
              <a:off x="6208389" y="1446032"/>
              <a:ext cx="2596117" cy="1479565"/>
              <a:chOff x="6223781" y="3200656"/>
              <a:chExt cx="2596117" cy="1479565"/>
            </a:xfrm>
          </p:grpSpPr>
          <p:grpSp>
            <p:nvGrpSpPr>
              <p:cNvPr id="91" name="组合 90"/>
              <p:cNvGrpSpPr/>
              <p:nvPr/>
            </p:nvGrpSpPr>
            <p:grpSpPr>
              <a:xfrm>
                <a:off x="6223781" y="3200656"/>
                <a:ext cx="2596117" cy="1479565"/>
                <a:chOff x="514019" y="1451408"/>
                <a:chExt cx="2596117" cy="1479565"/>
              </a:xfrm>
            </p:grpSpPr>
            <p:sp>
              <p:nvSpPr>
                <p:cNvPr id="93" name="矩形: 单圆角 9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4" name="组合 93"/>
                <p:cNvGrpSpPr/>
                <p:nvPr/>
              </p:nvGrpSpPr>
              <p:grpSpPr>
                <a:xfrm>
                  <a:off x="514019" y="1528153"/>
                  <a:ext cx="1940375" cy="384225"/>
                  <a:chOff x="514019" y="1528153"/>
                  <a:chExt cx="1940375" cy="384225"/>
                </a:xfrm>
              </p:grpSpPr>
              <p:sp>
                <p:nvSpPr>
                  <p:cNvPr id="9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2" name="矩形: 单圆角 101"/>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92" name="文本框 49"/>
              <p:cNvSpPr txBox="1"/>
              <p:nvPr/>
            </p:nvSpPr>
            <p:spPr>
              <a:xfrm>
                <a:off x="6307065" y="3301657"/>
                <a:ext cx="1824370"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DIN Abrasion Tester</a:t>
                </a:r>
              </a:p>
            </p:txBody>
          </p:sp>
        </p:grpSp>
        <p:pic>
          <p:nvPicPr>
            <p:cNvPr id="90" name="图片 89"/>
            <p:cNvPicPr>
              <a:picLocks noChangeAspect="1"/>
            </p:cNvPicPr>
            <p:nvPr/>
          </p:nvPicPr>
          <p:blipFill>
            <a:blip r:embed="rId6" cstate="print">
              <a:extLst>
                <a:ext uri="{28A0092B-C50C-407E-A947-70E740481C1C}">
                  <a14:useLocalDpi xmlns:a14="http://schemas.microsoft.com/office/drawing/2010/main" val="0"/>
                </a:ext>
              </a:extLst>
            </a:blip>
            <a:srcRect l="6953" t="18956" r="7595" b="11257"/>
            <a:stretch>
              <a:fillRect/>
            </a:stretch>
          </p:blipFill>
          <p:spPr>
            <a:xfrm>
              <a:off x="6796940" y="2021669"/>
              <a:ext cx="1446926" cy="787786"/>
            </a:xfrm>
            <a:prstGeom prst="rect">
              <a:avLst/>
            </a:prstGeom>
          </p:spPr>
        </p:pic>
      </p:grpSp>
      <p:grpSp>
        <p:nvGrpSpPr>
          <p:cNvPr id="103" name="组合 102"/>
          <p:cNvGrpSpPr/>
          <p:nvPr/>
        </p:nvGrpSpPr>
        <p:grpSpPr>
          <a:xfrm>
            <a:off x="3362508" y="1446032"/>
            <a:ext cx="2596117" cy="1479565"/>
            <a:chOff x="6241398" y="3200656"/>
            <a:chExt cx="2596117" cy="1479565"/>
          </a:xfrm>
        </p:grpSpPr>
        <p:sp>
          <p:nvSpPr>
            <p:cNvPr id="104" name="矩形: 单圆角 103"/>
            <p:cNvSpPr/>
            <p:nvPr/>
          </p:nvSpPr>
          <p:spPr>
            <a:xfrm>
              <a:off x="6339573"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 name="等腰三角形 7"/>
            <p:cNvSpPr/>
            <p:nvPr/>
          </p:nvSpPr>
          <p:spPr>
            <a:xfrm rot="16200000">
              <a:off x="6236901" y="356223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 name="矩形: 单圆角 105"/>
            <p:cNvSpPr/>
            <p:nvPr/>
          </p:nvSpPr>
          <p:spPr>
            <a:xfrm>
              <a:off x="6243000" y="3277401"/>
              <a:ext cx="231768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 name="文本框 49"/>
            <p:cNvSpPr txBox="1"/>
            <p:nvPr/>
          </p:nvSpPr>
          <p:spPr>
            <a:xfrm>
              <a:off x="6326374" y="3303439"/>
              <a:ext cx="2234614"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Pneumatic Key Life Testers</a:t>
              </a:r>
            </a:p>
          </p:txBody>
        </p:sp>
        <p:pic>
          <p:nvPicPr>
            <p:cNvPr id="108" name="图片 107"/>
            <p:cNvPicPr>
              <a:picLocks noChangeAspect="1"/>
            </p:cNvPicPr>
            <p:nvPr/>
          </p:nvPicPr>
          <p:blipFill>
            <a:blip r:embed="rId7"/>
            <a:stretch>
              <a:fillRect/>
            </a:stretch>
          </p:blipFill>
          <p:spPr>
            <a:xfrm>
              <a:off x="7273003" y="3644942"/>
              <a:ext cx="631082" cy="974330"/>
            </a:xfrm>
            <a:prstGeom prst="rect">
              <a:avLst/>
            </a:prstGeom>
          </p:spPr>
        </p:pic>
      </p:grpSp>
      <p:grpSp>
        <p:nvGrpSpPr>
          <p:cNvPr id="19" name="组合 18"/>
          <p:cNvGrpSpPr/>
          <p:nvPr/>
        </p:nvGrpSpPr>
        <p:grpSpPr>
          <a:xfrm>
            <a:off x="518978" y="3204547"/>
            <a:ext cx="2596116" cy="1479565"/>
            <a:chOff x="6223472" y="4948339"/>
            <a:chExt cx="2596116" cy="1479565"/>
          </a:xfrm>
        </p:grpSpPr>
        <p:sp>
          <p:nvSpPr>
            <p:cNvPr id="39" name="矩形: 单圆角 38"/>
            <p:cNvSpPr/>
            <p:nvPr/>
          </p:nvSpPr>
          <p:spPr>
            <a:xfrm>
              <a:off x="6321646"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等腰三角形 7"/>
            <p:cNvSpPr/>
            <p:nvPr/>
          </p:nvSpPr>
          <p:spPr>
            <a:xfrm rot="16200000">
              <a:off x="6218975" y="540488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5" name="图片 34">
              <a:hlinkClick r:id="" action="ppaction://noaction"/>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78971" y="5440693"/>
              <a:ext cx="722412" cy="978752"/>
            </a:xfrm>
            <a:prstGeom prst="rect">
              <a:avLst/>
            </a:prstGeom>
          </p:spPr>
        </p:pic>
        <p:sp>
          <p:nvSpPr>
            <p:cNvPr id="43" name="矩形: 单圆角 42"/>
            <p:cNvSpPr/>
            <p:nvPr/>
          </p:nvSpPr>
          <p:spPr>
            <a:xfrm>
              <a:off x="6225381" y="5025084"/>
              <a:ext cx="2166034" cy="373704"/>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文本框 49"/>
            <p:cNvSpPr txBox="1"/>
            <p:nvPr/>
          </p:nvSpPr>
          <p:spPr>
            <a:xfrm>
              <a:off x="6308446" y="5005615"/>
              <a:ext cx="2112252"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Tensile And Compression </a:t>
              </a:r>
            </a:p>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Testing Machines</a:t>
              </a:r>
            </a:p>
          </p:txBody>
        </p:sp>
      </p:grpSp>
      <p:grpSp>
        <p:nvGrpSpPr>
          <p:cNvPr id="110" name="组合 109"/>
          <p:cNvGrpSpPr/>
          <p:nvPr/>
        </p:nvGrpSpPr>
        <p:grpSpPr>
          <a:xfrm>
            <a:off x="6220840" y="1446032"/>
            <a:ext cx="2596117" cy="1479565"/>
            <a:chOff x="518978" y="3204547"/>
            <a:chExt cx="2596117" cy="1479565"/>
          </a:xfrm>
        </p:grpSpPr>
        <p:grpSp>
          <p:nvGrpSpPr>
            <p:cNvPr id="111" name="组合 110"/>
            <p:cNvGrpSpPr/>
            <p:nvPr/>
          </p:nvGrpSpPr>
          <p:grpSpPr>
            <a:xfrm>
              <a:off x="518978" y="3204547"/>
              <a:ext cx="2596117" cy="1479565"/>
              <a:chOff x="3370501" y="3200656"/>
              <a:chExt cx="2596117" cy="1479565"/>
            </a:xfrm>
          </p:grpSpPr>
          <p:grpSp>
            <p:nvGrpSpPr>
              <p:cNvPr id="113" name="组合 112"/>
              <p:cNvGrpSpPr/>
              <p:nvPr/>
            </p:nvGrpSpPr>
            <p:grpSpPr>
              <a:xfrm>
                <a:off x="3370501" y="3200656"/>
                <a:ext cx="2596117" cy="1479565"/>
                <a:chOff x="514019" y="1451408"/>
                <a:chExt cx="2596117" cy="1479565"/>
              </a:xfrm>
            </p:grpSpPr>
            <p:sp>
              <p:nvSpPr>
                <p:cNvPr id="116" name="矩形: 单圆角 11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17" name="组合 116"/>
                <p:cNvGrpSpPr/>
                <p:nvPr/>
              </p:nvGrpSpPr>
              <p:grpSpPr>
                <a:xfrm>
                  <a:off x="514019" y="1528153"/>
                  <a:ext cx="1940375" cy="384225"/>
                  <a:chOff x="514019" y="1528153"/>
                  <a:chExt cx="1940375" cy="384225"/>
                </a:xfrm>
              </p:grpSpPr>
              <p:sp>
                <p:nvSpPr>
                  <p:cNvPr id="118"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19" name="矩形: 单圆角 118"/>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14" name="文本框 49"/>
              <p:cNvSpPr txBox="1"/>
              <p:nvPr/>
            </p:nvSpPr>
            <p:spPr>
              <a:xfrm>
                <a:off x="3453785" y="3301655"/>
                <a:ext cx="1824370"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Spring Hammers</a:t>
                </a:r>
              </a:p>
            </p:txBody>
          </p:sp>
        </p:grpSp>
        <p:pic>
          <p:nvPicPr>
            <p:cNvPr id="112" name="图片 111"/>
            <p:cNvPicPr>
              <a:picLocks noChangeAspect="1"/>
            </p:cNvPicPr>
            <p:nvPr/>
          </p:nvPicPr>
          <p:blipFill>
            <a:blip r:embed="rId9" cstate="print">
              <a:extLst>
                <a:ext uri="{28A0092B-C50C-407E-A947-70E740481C1C}">
                  <a14:useLocalDpi xmlns:a14="http://schemas.microsoft.com/office/drawing/2010/main" val="0"/>
                </a:ext>
              </a:extLst>
            </a:blip>
            <a:srcRect l="7468" t="19096" r="7707" b="16111"/>
            <a:stretch>
              <a:fillRect/>
            </a:stretch>
          </p:blipFill>
          <p:spPr>
            <a:xfrm>
              <a:off x="1191357" y="3692081"/>
              <a:ext cx="1147243" cy="876301"/>
            </a:xfrm>
            <a:prstGeom prst="rect">
              <a:avLst/>
            </a:prstGeom>
          </p:spPr>
        </p:pic>
      </p:grpSp>
      <p:grpSp>
        <p:nvGrpSpPr>
          <p:cNvPr id="120" name="组合 119"/>
          <p:cNvGrpSpPr/>
          <p:nvPr/>
        </p:nvGrpSpPr>
        <p:grpSpPr>
          <a:xfrm>
            <a:off x="9075680" y="1446032"/>
            <a:ext cx="2596117" cy="1479565"/>
            <a:chOff x="3367296" y="3204547"/>
            <a:chExt cx="2596117" cy="1479565"/>
          </a:xfrm>
        </p:grpSpPr>
        <p:grpSp>
          <p:nvGrpSpPr>
            <p:cNvPr id="121" name="组合 120"/>
            <p:cNvGrpSpPr/>
            <p:nvPr/>
          </p:nvGrpSpPr>
          <p:grpSpPr>
            <a:xfrm>
              <a:off x="3367296" y="3204547"/>
              <a:ext cx="2596117" cy="1479565"/>
              <a:chOff x="3370501" y="3200656"/>
              <a:chExt cx="2596117" cy="1479565"/>
            </a:xfrm>
          </p:grpSpPr>
          <p:grpSp>
            <p:nvGrpSpPr>
              <p:cNvPr id="123" name="组合 122"/>
              <p:cNvGrpSpPr/>
              <p:nvPr/>
            </p:nvGrpSpPr>
            <p:grpSpPr>
              <a:xfrm>
                <a:off x="3370501" y="3200656"/>
                <a:ext cx="2596117" cy="1479565"/>
                <a:chOff x="514019" y="1451408"/>
                <a:chExt cx="2596117" cy="1479565"/>
              </a:xfrm>
            </p:grpSpPr>
            <p:sp>
              <p:nvSpPr>
                <p:cNvPr id="125" name="矩形: 单圆角 12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26" name="组合 125"/>
                <p:cNvGrpSpPr/>
                <p:nvPr/>
              </p:nvGrpSpPr>
              <p:grpSpPr>
                <a:xfrm>
                  <a:off x="514019" y="1528153"/>
                  <a:ext cx="1940375" cy="384225"/>
                  <a:chOff x="514019" y="1528153"/>
                  <a:chExt cx="1940375" cy="384225"/>
                </a:xfrm>
              </p:grpSpPr>
              <p:sp>
                <p:nvSpPr>
                  <p:cNvPr id="12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184" name="矩形: 单圆角 5183"/>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24" name="文本框 49"/>
              <p:cNvSpPr txBox="1"/>
              <p:nvPr/>
            </p:nvSpPr>
            <p:spPr>
              <a:xfrm>
                <a:off x="3453785" y="3282605"/>
                <a:ext cx="1824370" cy="461665"/>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Tablet Hardness Tester</a:t>
                </a:r>
              </a:p>
            </p:txBody>
          </p:sp>
        </p:grpSp>
        <p:pic>
          <p:nvPicPr>
            <p:cNvPr id="122" name="图片 121"/>
            <p:cNvPicPr>
              <a:picLocks noChangeAspect="1"/>
            </p:cNvPicPr>
            <p:nvPr/>
          </p:nvPicPr>
          <p:blipFill>
            <a:blip r:embed="rId10" cstate="print">
              <a:extLst>
                <a:ext uri="{28A0092B-C50C-407E-A947-70E740481C1C}">
                  <a14:useLocalDpi xmlns:a14="http://schemas.microsoft.com/office/drawing/2010/main" val="0"/>
                </a:ext>
              </a:extLst>
            </a:blip>
            <a:srcRect t="6691" b="4420"/>
            <a:stretch>
              <a:fillRect/>
            </a:stretch>
          </p:blipFill>
          <p:spPr>
            <a:xfrm>
              <a:off x="3776183" y="3648055"/>
              <a:ext cx="1941582" cy="973731"/>
            </a:xfrm>
            <a:prstGeom prst="rect">
              <a:avLst/>
            </a:prstGeom>
          </p:spPr>
        </p:pic>
      </p:grpSp>
      <p:sp>
        <p:nvSpPr>
          <p:cNvPr id="2"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19</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51" name="组合 50"/>
          <p:cNvGrpSpPr/>
          <p:nvPr/>
        </p:nvGrpSpPr>
        <p:grpSpPr>
          <a:xfrm>
            <a:off x="513715" y="4949825"/>
            <a:ext cx="11160760" cy="1479550"/>
            <a:chOff x="809" y="2277"/>
            <a:chExt cx="17576" cy="2330"/>
          </a:xfrm>
        </p:grpSpPr>
        <p:grpSp>
          <p:nvGrpSpPr>
            <p:cNvPr id="87" name="组合 86"/>
            <p:cNvGrpSpPr/>
            <p:nvPr/>
          </p:nvGrpSpPr>
          <p:grpSpPr>
            <a:xfrm>
              <a:off x="14297" y="2277"/>
              <a:ext cx="4088" cy="2330"/>
              <a:chOff x="772782" y="7714846"/>
              <a:chExt cx="2596117" cy="1479565"/>
            </a:xfrm>
          </p:grpSpPr>
          <p:grpSp>
            <p:nvGrpSpPr>
              <p:cNvPr id="52" name="组合 51"/>
              <p:cNvGrpSpPr/>
              <p:nvPr/>
            </p:nvGrpSpPr>
            <p:grpSpPr>
              <a:xfrm>
                <a:off x="772782" y="7714846"/>
                <a:ext cx="2596117" cy="1479565"/>
                <a:chOff x="514019" y="1451408"/>
                <a:chExt cx="2596117" cy="1479565"/>
              </a:xfrm>
            </p:grpSpPr>
            <p:sp>
              <p:nvSpPr>
                <p:cNvPr id="55" name="矩形: 单圆角 9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7" name="组合 56"/>
                <p:cNvGrpSpPr/>
                <p:nvPr/>
              </p:nvGrpSpPr>
              <p:grpSpPr>
                <a:xfrm>
                  <a:off x="514019" y="1528153"/>
                  <a:ext cx="1970101" cy="384225"/>
                  <a:chOff x="514019" y="1528153"/>
                  <a:chExt cx="1970101" cy="384225"/>
                </a:xfrm>
              </p:grpSpPr>
              <p:sp>
                <p:nvSpPr>
                  <p:cNvPr id="58"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9" name="矩形: 单圆角 93"/>
                  <p:cNvSpPr/>
                  <p:nvPr/>
                </p:nvSpPr>
                <p:spPr>
                  <a:xfrm>
                    <a:off x="515929" y="1528153"/>
                    <a:ext cx="196819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60" name="文本框 49"/>
              <p:cNvSpPr txBox="1"/>
              <p:nvPr/>
            </p:nvSpPr>
            <p:spPr>
              <a:xfrm>
                <a:off x="857758" y="7822922"/>
                <a:ext cx="1613876"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Tube Force Gauges</a:t>
                </a:r>
              </a:p>
            </p:txBody>
          </p:sp>
          <p:pic>
            <p:nvPicPr>
              <p:cNvPr id="61" name="图片 60"/>
              <p:cNvPicPr>
                <a:picLocks noChangeAspect="1"/>
              </p:cNvPicPr>
              <p:nvPr/>
            </p:nvPicPr>
            <p:blipFill>
              <a:blip r:embed="rId11"/>
              <a:stretch>
                <a:fillRect/>
              </a:stretch>
            </p:blipFill>
            <p:spPr>
              <a:xfrm>
                <a:off x="1963883" y="8201131"/>
                <a:ext cx="190097" cy="957798"/>
              </a:xfrm>
              <a:prstGeom prst="rect">
                <a:avLst/>
              </a:prstGeom>
            </p:spPr>
          </p:pic>
        </p:grpSp>
        <p:grpSp>
          <p:nvGrpSpPr>
            <p:cNvPr id="5186" name="组合 5185"/>
            <p:cNvGrpSpPr/>
            <p:nvPr/>
          </p:nvGrpSpPr>
          <p:grpSpPr>
            <a:xfrm>
              <a:off x="9823" y="2277"/>
              <a:ext cx="4088" cy="2330"/>
              <a:chOff x="6199864" y="4948340"/>
              <a:chExt cx="2596115" cy="1479565"/>
            </a:xfrm>
          </p:grpSpPr>
          <p:grpSp>
            <p:nvGrpSpPr>
              <p:cNvPr id="5227" name="组合 5226"/>
              <p:cNvGrpSpPr/>
              <p:nvPr/>
            </p:nvGrpSpPr>
            <p:grpSpPr>
              <a:xfrm>
                <a:off x="6199864" y="4948340"/>
                <a:ext cx="2596115" cy="1479565"/>
                <a:chOff x="9115414" y="4948339"/>
                <a:chExt cx="2596115" cy="1479565"/>
              </a:xfrm>
            </p:grpSpPr>
            <p:sp>
              <p:nvSpPr>
                <p:cNvPr id="80" name="矩形: 单圆角 79"/>
                <p:cNvSpPr/>
                <p:nvPr/>
              </p:nvSpPr>
              <p:spPr>
                <a:xfrm>
                  <a:off x="9213587"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2" name="等腰三角形 7"/>
                <p:cNvSpPr/>
                <p:nvPr/>
              </p:nvSpPr>
              <p:spPr>
                <a:xfrm rot="16200000">
                  <a:off x="9110917" y="531685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4" name="矩形: 单圆角 81"/>
                <p:cNvSpPr/>
                <p:nvPr/>
              </p:nvSpPr>
              <p:spPr>
                <a:xfrm>
                  <a:off x="9117322" y="5025083"/>
                  <a:ext cx="2400784" cy="287945"/>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7" name="文本框 49"/>
                <p:cNvSpPr txBox="1"/>
                <p:nvPr/>
              </p:nvSpPr>
              <p:spPr>
                <a:xfrm>
                  <a:off x="9198696" y="5059819"/>
                  <a:ext cx="2430522"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Tensile/Compression Sensors</a:t>
                  </a:r>
                </a:p>
              </p:txBody>
            </p:sp>
          </p:grpSp>
          <p:pic>
            <p:nvPicPr>
              <p:cNvPr id="72" name="图片 71">
                <a:hlinkClick r:id="" action="ppaction://noaction"/>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31275" y="5377836"/>
                <a:ext cx="1261750" cy="992250"/>
              </a:xfrm>
              <a:prstGeom prst="rect">
                <a:avLst/>
              </a:prstGeom>
            </p:spPr>
          </p:pic>
        </p:grpSp>
        <p:grpSp>
          <p:nvGrpSpPr>
            <p:cNvPr id="76" name="组合 75"/>
            <p:cNvGrpSpPr/>
            <p:nvPr/>
          </p:nvGrpSpPr>
          <p:grpSpPr>
            <a:xfrm>
              <a:off x="5305" y="2277"/>
              <a:ext cx="4088" cy="2330"/>
              <a:chOff x="9078661" y="4955279"/>
              <a:chExt cx="2596117" cy="1479565"/>
            </a:xfrm>
          </p:grpSpPr>
          <p:grpSp>
            <p:nvGrpSpPr>
              <p:cNvPr id="86" name="组合 85"/>
              <p:cNvGrpSpPr/>
              <p:nvPr/>
            </p:nvGrpSpPr>
            <p:grpSpPr>
              <a:xfrm>
                <a:off x="9078661" y="4955279"/>
                <a:ext cx="2596117" cy="1479565"/>
                <a:chOff x="514019" y="4948339"/>
                <a:chExt cx="2596117" cy="1479565"/>
              </a:xfrm>
            </p:grpSpPr>
            <p:sp>
              <p:nvSpPr>
                <p:cNvPr id="97" name="矩形: 单圆角 95"/>
                <p:cNvSpPr/>
                <p:nvPr/>
              </p:nvSpPr>
              <p:spPr>
                <a:xfrm>
                  <a:off x="612194"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8" name="等腰三角形 7"/>
                <p:cNvSpPr/>
                <p:nvPr/>
              </p:nvSpPr>
              <p:spPr>
                <a:xfrm rot="16200000">
                  <a:off x="509522" y="530991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9" name="矩形: 单圆角 97"/>
                <p:cNvSpPr/>
                <p:nvPr/>
              </p:nvSpPr>
              <p:spPr>
                <a:xfrm>
                  <a:off x="515620" y="5025084"/>
                  <a:ext cx="218043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0" name="文本框 49"/>
                <p:cNvSpPr txBox="1"/>
                <p:nvPr/>
              </p:nvSpPr>
              <p:spPr>
                <a:xfrm>
                  <a:off x="598995" y="5039216"/>
                  <a:ext cx="1299556" cy="246221"/>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Force Gauges</a:t>
                  </a:r>
                </a:p>
              </p:txBody>
            </p:sp>
          </p:grpSp>
          <p:pic>
            <p:nvPicPr>
              <p:cNvPr id="101" name="图片 10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16711" y="5367468"/>
                <a:ext cx="1111850" cy="1067376"/>
              </a:xfrm>
              <a:prstGeom prst="rect">
                <a:avLst/>
              </a:prstGeom>
            </p:spPr>
          </p:pic>
        </p:grpSp>
        <p:grpSp>
          <p:nvGrpSpPr>
            <p:cNvPr id="109" name="组合 108"/>
            <p:cNvGrpSpPr/>
            <p:nvPr/>
          </p:nvGrpSpPr>
          <p:grpSpPr>
            <a:xfrm>
              <a:off x="809" y="2277"/>
              <a:ext cx="4088" cy="2330"/>
              <a:chOff x="3332731" y="4948340"/>
              <a:chExt cx="2596117" cy="1479565"/>
            </a:xfrm>
          </p:grpSpPr>
          <p:grpSp>
            <p:nvGrpSpPr>
              <p:cNvPr id="128" name="组合 127"/>
              <p:cNvGrpSpPr/>
              <p:nvPr/>
            </p:nvGrpSpPr>
            <p:grpSpPr>
              <a:xfrm>
                <a:off x="3332731" y="4948340"/>
                <a:ext cx="2596117" cy="1479565"/>
                <a:chOff x="514019" y="1446032"/>
                <a:chExt cx="2596117" cy="1479565"/>
              </a:xfrm>
            </p:grpSpPr>
            <p:sp>
              <p:nvSpPr>
                <p:cNvPr id="129" name="矩形: 单圆角 101"/>
                <p:cNvSpPr/>
                <p:nvPr/>
              </p:nvSpPr>
              <p:spPr>
                <a:xfrm>
                  <a:off x="612194"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0" name="等腰三角形 7"/>
                <p:cNvSpPr/>
                <p:nvPr/>
              </p:nvSpPr>
              <p:spPr>
                <a:xfrm rot="16200000">
                  <a:off x="509522" y="180760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1" name="矩形: 单圆角 103"/>
                <p:cNvSpPr/>
                <p:nvPr/>
              </p:nvSpPr>
              <p:spPr>
                <a:xfrm>
                  <a:off x="515620" y="1522777"/>
                  <a:ext cx="245477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2" name="文本框 49"/>
                <p:cNvSpPr txBox="1"/>
                <p:nvPr/>
              </p:nvSpPr>
              <p:spPr>
                <a:xfrm>
                  <a:off x="598993" y="1548815"/>
                  <a:ext cx="235820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Test Stands For Force Gauges</a:t>
                  </a:r>
                </a:p>
              </p:txBody>
            </p:sp>
          </p:grpSp>
          <p:pic>
            <p:nvPicPr>
              <p:cNvPr id="133" name="图片 132">
                <a:hlinkClick r:id="" action="ppaction://noaction"/>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21876" y="5391848"/>
                <a:ext cx="1443069" cy="1019359"/>
              </a:xfrm>
              <a:prstGeom prst="rect">
                <a:avLst/>
              </a:prstGeom>
            </p:spPr>
          </p:pic>
        </p:grpSp>
      </p:grpSp>
      <p:pic>
        <p:nvPicPr>
          <p:cNvPr id="5" name="图片 4">
            <a:extLst>
              <a:ext uri="{FF2B5EF4-FFF2-40B4-BE49-F238E27FC236}">
                <a16:creationId xmlns:a16="http://schemas.microsoft.com/office/drawing/2014/main" id="{B744E464-CEF8-4CCC-FEB3-2C0E70C3774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276347"/>
            <a:ext cx="6773048" cy="827919"/>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Testing Machines,  Force Gauges,</a:t>
            </a:r>
          </a:p>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Tension Meters (P4)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grpSp>
        <p:nvGrpSpPr>
          <p:cNvPr id="5225" name="组合 5224"/>
          <p:cNvGrpSpPr/>
          <p:nvPr/>
        </p:nvGrpSpPr>
        <p:grpSpPr>
          <a:xfrm>
            <a:off x="3381375" y="4284980"/>
            <a:ext cx="2595880" cy="1479550"/>
            <a:chOff x="514019" y="4948339"/>
            <a:chExt cx="2596117" cy="1479565"/>
          </a:xfrm>
        </p:grpSpPr>
        <p:sp>
          <p:nvSpPr>
            <p:cNvPr id="2" name="矩形: 单圆角 1"/>
            <p:cNvSpPr/>
            <p:nvPr/>
          </p:nvSpPr>
          <p:spPr>
            <a:xfrm>
              <a:off x="612194" y="4948339"/>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 name="等腰三角形 7"/>
            <p:cNvSpPr/>
            <p:nvPr/>
          </p:nvSpPr>
          <p:spPr>
            <a:xfrm rot="16200000">
              <a:off x="509522" y="530991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 name="矩形: 单圆角 7"/>
            <p:cNvSpPr/>
            <p:nvPr/>
          </p:nvSpPr>
          <p:spPr>
            <a:xfrm>
              <a:off x="515620" y="5025084"/>
              <a:ext cx="211385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 name="文本框 49"/>
            <p:cNvSpPr txBox="1"/>
            <p:nvPr/>
          </p:nvSpPr>
          <p:spPr>
            <a:xfrm>
              <a:off x="598994" y="5065343"/>
              <a:ext cx="1885126"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Spindle Tension Meters</a:t>
              </a:r>
            </a:p>
          </p:txBody>
        </p:sp>
        <p:pic>
          <p:nvPicPr>
            <p:cNvPr id="83" name="图片 82"/>
            <p:cNvPicPr>
              <a:picLocks noChangeAspect="1"/>
            </p:cNvPicPr>
            <p:nvPr/>
          </p:nvPicPr>
          <p:blipFill>
            <a:blip r:embed="rId2"/>
            <a:stretch>
              <a:fillRect/>
            </a:stretch>
          </p:blipFill>
          <p:spPr>
            <a:xfrm>
              <a:off x="1633061" y="5406681"/>
              <a:ext cx="348140" cy="991076"/>
            </a:xfrm>
            <a:prstGeom prst="rect">
              <a:avLst/>
            </a:prstGeom>
          </p:spPr>
        </p:pic>
      </p:grpSp>
      <p:grpSp>
        <p:nvGrpSpPr>
          <p:cNvPr id="19" name="组合 18"/>
          <p:cNvGrpSpPr/>
          <p:nvPr/>
        </p:nvGrpSpPr>
        <p:grpSpPr>
          <a:xfrm>
            <a:off x="513715" y="4284980"/>
            <a:ext cx="2595880" cy="1479550"/>
            <a:chOff x="9078661" y="2117746"/>
            <a:chExt cx="2596117" cy="1479565"/>
          </a:xfrm>
        </p:grpSpPr>
        <p:grpSp>
          <p:nvGrpSpPr>
            <p:cNvPr id="5226" name="组合 5225"/>
            <p:cNvGrpSpPr/>
            <p:nvPr/>
          </p:nvGrpSpPr>
          <p:grpSpPr>
            <a:xfrm>
              <a:off x="9078661" y="2117746"/>
              <a:ext cx="2596117" cy="1479565"/>
              <a:chOff x="9260880" y="5814931"/>
              <a:chExt cx="2596117" cy="1479565"/>
            </a:xfrm>
          </p:grpSpPr>
          <p:grpSp>
            <p:nvGrpSpPr>
              <p:cNvPr id="5214" name="组合 5213"/>
              <p:cNvGrpSpPr/>
              <p:nvPr/>
            </p:nvGrpSpPr>
            <p:grpSpPr>
              <a:xfrm>
                <a:off x="9260880" y="5814931"/>
                <a:ext cx="2596117" cy="1479565"/>
                <a:chOff x="514019" y="1451408"/>
                <a:chExt cx="2596117" cy="1479565"/>
              </a:xfrm>
            </p:grpSpPr>
            <p:sp>
              <p:nvSpPr>
                <p:cNvPr id="5215" name="矩形: 单圆角 521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216" name="组合 5215"/>
                <p:cNvGrpSpPr/>
                <p:nvPr/>
              </p:nvGrpSpPr>
              <p:grpSpPr>
                <a:xfrm>
                  <a:off x="514019" y="1528153"/>
                  <a:ext cx="2045514" cy="384225"/>
                  <a:chOff x="514019" y="1528153"/>
                  <a:chExt cx="2045514" cy="384225"/>
                </a:xfrm>
              </p:grpSpPr>
              <p:sp>
                <p:nvSpPr>
                  <p:cNvPr id="521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218" name="矩形: 单圆角 5217"/>
                  <p:cNvSpPr/>
                  <p:nvPr/>
                </p:nvSpPr>
                <p:spPr>
                  <a:xfrm>
                    <a:off x="515929" y="1528153"/>
                    <a:ext cx="204360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219" name="文本框 49"/>
              <p:cNvSpPr txBox="1"/>
              <p:nvPr/>
            </p:nvSpPr>
            <p:spPr>
              <a:xfrm>
                <a:off x="9343318" y="5923007"/>
                <a:ext cx="164660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Belt Tension Meters</a:t>
                </a:r>
              </a:p>
            </p:txBody>
          </p:sp>
        </p:gr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l="14732" t="5277" r="9956" b="13123"/>
            <a:stretch>
              <a:fillRect/>
            </a:stretch>
          </p:blipFill>
          <p:spPr>
            <a:xfrm>
              <a:off x="10080505" y="2578717"/>
              <a:ext cx="584770" cy="900860"/>
            </a:xfrm>
            <a:prstGeom prst="rect">
              <a:avLst/>
            </a:prstGeom>
          </p:spPr>
        </p:pic>
      </p:grpSp>
      <p:grpSp>
        <p:nvGrpSpPr>
          <p:cNvPr id="45" name="组合 44"/>
          <p:cNvGrpSpPr/>
          <p:nvPr/>
        </p:nvGrpSpPr>
        <p:grpSpPr>
          <a:xfrm>
            <a:off x="9078595" y="2108200"/>
            <a:ext cx="2595880" cy="1479550"/>
            <a:chOff x="6248281" y="2117746"/>
            <a:chExt cx="2596117" cy="1479565"/>
          </a:xfrm>
        </p:grpSpPr>
        <p:grpSp>
          <p:nvGrpSpPr>
            <p:cNvPr id="46" name="组合 45"/>
            <p:cNvGrpSpPr/>
            <p:nvPr/>
          </p:nvGrpSpPr>
          <p:grpSpPr>
            <a:xfrm>
              <a:off x="6248281" y="2117746"/>
              <a:ext cx="2596117" cy="1479565"/>
              <a:chOff x="6482544" y="7714846"/>
              <a:chExt cx="2596117" cy="1479565"/>
            </a:xfrm>
          </p:grpSpPr>
          <p:sp>
            <p:nvSpPr>
              <p:cNvPr id="48" name="矩形: 单圆角 47"/>
              <p:cNvSpPr/>
              <p:nvPr/>
            </p:nvSpPr>
            <p:spPr>
              <a:xfrm>
                <a:off x="6580719" y="771484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49" name="组合 48"/>
              <p:cNvGrpSpPr/>
              <p:nvPr/>
            </p:nvGrpSpPr>
            <p:grpSpPr>
              <a:xfrm>
                <a:off x="6482544" y="7791591"/>
                <a:ext cx="2268342" cy="384225"/>
                <a:chOff x="514019" y="1528153"/>
                <a:chExt cx="2268342" cy="384225"/>
              </a:xfrm>
            </p:grpSpPr>
            <p:sp>
              <p:nvSpPr>
                <p:cNvPr id="5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2" name="矩形: 单圆角 51"/>
                <p:cNvSpPr/>
                <p:nvPr/>
              </p:nvSpPr>
              <p:spPr>
                <a:xfrm>
                  <a:off x="515929" y="1528153"/>
                  <a:ext cx="226643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50" name="文本框 49"/>
              <p:cNvSpPr txBox="1"/>
              <p:nvPr/>
            </p:nvSpPr>
            <p:spPr>
              <a:xfrm>
                <a:off x="6565828" y="7822922"/>
                <a:ext cx="226643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Infrared Belt Tension Meter</a:t>
                </a:r>
              </a:p>
            </p:txBody>
          </p:sp>
        </p:grpSp>
        <p:pic>
          <p:nvPicPr>
            <p:cNvPr id="47" name="图片 46"/>
            <p:cNvPicPr>
              <a:picLocks noChangeAspect="1"/>
            </p:cNvPicPr>
            <p:nvPr/>
          </p:nvPicPr>
          <p:blipFill>
            <a:blip r:embed="rId4" cstate="print">
              <a:extLst>
                <a:ext uri="{28A0092B-C50C-407E-A947-70E740481C1C}">
                  <a14:useLocalDpi xmlns:a14="http://schemas.microsoft.com/office/drawing/2010/main" val="0"/>
                </a:ext>
              </a:extLst>
            </a:blip>
            <a:srcRect l="19500" r="17234"/>
            <a:stretch>
              <a:fillRect/>
            </a:stretch>
          </p:blipFill>
          <p:spPr>
            <a:xfrm>
              <a:off x="7199939" y="2546077"/>
              <a:ext cx="907136" cy="1012844"/>
            </a:xfrm>
            <a:prstGeom prst="rect">
              <a:avLst/>
            </a:prstGeom>
          </p:spPr>
        </p:pic>
      </p:grpSp>
      <p:grpSp>
        <p:nvGrpSpPr>
          <p:cNvPr id="53" name="组合 52"/>
          <p:cNvGrpSpPr/>
          <p:nvPr/>
        </p:nvGrpSpPr>
        <p:grpSpPr>
          <a:xfrm>
            <a:off x="6237605" y="2108200"/>
            <a:ext cx="2595880" cy="1479550"/>
            <a:chOff x="6222176" y="3204547"/>
            <a:chExt cx="2596117" cy="1479565"/>
          </a:xfrm>
        </p:grpSpPr>
        <p:grpSp>
          <p:nvGrpSpPr>
            <p:cNvPr id="54" name="组合 53"/>
            <p:cNvGrpSpPr/>
            <p:nvPr/>
          </p:nvGrpSpPr>
          <p:grpSpPr>
            <a:xfrm>
              <a:off x="6222176" y="3204547"/>
              <a:ext cx="2596117" cy="1479565"/>
              <a:chOff x="514019" y="4948339"/>
              <a:chExt cx="2596117" cy="1479565"/>
            </a:xfrm>
          </p:grpSpPr>
          <p:grpSp>
            <p:nvGrpSpPr>
              <p:cNvPr id="56" name="组合 55"/>
              <p:cNvGrpSpPr/>
              <p:nvPr/>
            </p:nvGrpSpPr>
            <p:grpSpPr>
              <a:xfrm>
                <a:off x="514019" y="4948339"/>
                <a:ext cx="2596117" cy="1479565"/>
                <a:chOff x="514019" y="1451408"/>
                <a:chExt cx="2596117" cy="1479565"/>
              </a:xfrm>
            </p:grpSpPr>
            <p:sp>
              <p:nvSpPr>
                <p:cNvPr id="58" name="矩形: 单圆角 57"/>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9" name="组合 58"/>
                <p:cNvGrpSpPr/>
                <p:nvPr/>
              </p:nvGrpSpPr>
              <p:grpSpPr>
                <a:xfrm>
                  <a:off x="514019" y="1528153"/>
                  <a:ext cx="1940375" cy="384225"/>
                  <a:chOff x="514019" y="1528153"/>
                  <a:chExt cx="1940375" cy="384225"/>
                </a:xfrm>
              </p:grpSpPr>
              <p:sp>
                <p:nvSpPr>
                  <p:cNvPr id="61"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2" name="矩形: 单圆角 61"/>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7" name="文本框 49"/>
              <p:cNvSpPr txBox="1"/>
              <p:nvPr/>
            </p:nvSpPr>
            <p:spPr>
              <a:xfrm>
                <a:off x="596457" y="5030288"/>
                <a:ext cx="1884042" cy="246221"/>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Cable Tension Meters</a:t>
                </a:r>
              </a:p>
            </p:txBody>
          </p:sp>
        </p:grpSp>
        <p:pic>
          <p:nvPicPr>
            <p:cNvPr id="55" name="图片 54"/>
            <p:cNvPicPr>
              <a:picLocks noChangeAspect="1"/>
            </p:cNvPicPr>
            <p:nvPr/>
          </p:nvPicPr>
          <p:blipFill>
            <a:blip r:embed="rId5"/>
            <a:stretch>
              <a:fillRect/>
            </a:stretch>
          </p:blipFill>
          <p:spPr>
            <a:xfrm>
              <a:off x="6999495" y="3627775"/>
              <a:ext cx="1071640" cy="1037160"/>
            </a:xfrm>
            <a:prstGeom prst="rect">
              <a:avLst/>
            </a:prstGeom>
          </p:spPr>
        </p:pic>
      </p:grpSp>
      <p:grpSp>
        <p:nvGrpSpPr>
          <p:cNvPr id="78" name="组合 77"/>
          <p:cNvGrpSpPr/>
          <p:nvPr/>
        </p:nvGrpSpPr>
        <p:grpSpPr>
          <a:xfrm>
            <a:off x="3396615" y="2108200"/>
            <a:ext cx="2595880" cy="1479550"/>
            <a:chOff x="3381150" y="3204547"/>
            <a:chExt cx="2596117" cy="1479565"/>
          </a:xfrm>
        </p:grpSpPr>
        <p:grpSp>
          <p:nvGrpSpPr>
            <p:cNvPr id="60" name="组合 59"/>
            <p:cNvGrpSpPr/>
            <p:nvPr/>
          </p:nvGrpSpPr>
          <p:grpSpPr>
            <a:xfrm>
              <a:off x="3381150" y="3204547"/>
              <a:ext cx="2596117" cy="1479565"/>
              <a:chOff x="6482544" y="7714846"/>
              <a:chExt cx="2596117" cy="1479565"/>
            </a:xfrm>
          </p:grpSpPr>
          <p:sp>
            <p:nvSpPr>
              <p:cNvPr id="107" name="矩形: 单圆角 106"/>
              <p:cNvSpPr/>
              <p:nvPr/>
            </p:nvSpPr>
            <p:spPr>
              <a:xfrm>
                <a:off x="6580719" y="771484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16" name="组合 115"/>
              <p:cNvGrpSpPr/>
              <p:nvPr/>
            </p:nvGrpSpPr>
            <p:grpSpPr>
              <a:xfrm>
                <a:off x="6482544" y="7791591"/>
                <a:ext cx="1940375" cy="384225"/>
                <a:chOff x="514019" y="1528153"/>
                <a:chExt cx="1940375" cy="384225"/>
              </a:xfrm>
            </p:grpSpPr>
            <p:sp>
              <p:nvSpPr>
                <p:cNvPr id="11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18" name="矩形: 单圆角 117"/>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19" name="文本框 49"/>
              <p:cNvSpPr txBox="1"/>
              <p:nvPr/>
            </p:nvSpPr>
            <p:spPr>
              <a:xfrm>
                <a:off x="6565828" y="7822922"/>
                <a:ext cx="1693935"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Wire Tension Meters</a:t>
                </a:r>
              </a:p>
            </p:txBody>
          </p:sp>
        </p:grpSp>
        <p:pic>
          <p:nvPicPr>
            <p:cNvPr id="63" name="图片 62">
              <a:hlinkClick r:id="" action="ppaction://noaction"/>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34597" y="3633209"/>
              <a:ext cx="1859441" cy="1018120"/>
            </a:xfrm>
            <a:prstGeom prst="rect">
              <a:avLst/>
            </a:prstGeom>
          </p:spPr>
        </p:pic>
      </p:grpSp>
      <p:grpSp>
        <p:nvGrpSpPr>
          <p:cNvPr id="77" name="组合 76"/>
          <p:cNvGrpSpPr/>
          <p:nvPr/>
        </p:nvGrpSpPr>
        <p:grpSpPr>
          <a:xfrm>
            <a:off x="513715" y="2108200"/>
            <a:ext cx="2637790" cy="1479550"/>
            <a:chOff x="514019" y="3204547"/>
            <a:chExt cx="2637531" cy="1479565"/>
          </a:xfrm>
        </p:grpSpPr>
        <p:grpSp>
          <p:nvGrpSpPr>
            <p:cNvPr id="65" name="组合 64"/>
            <p:cNvGrpSpPr/>
            <p:nvPr/>
          </p:nvGrpSpPr>
          <p:grpSpPr>
            <a:xfrm>
              <a:off x="514019" y="3204547"/>
              <a:ext cx="2637531" cy="1479565"/>
              <a:chOff x="514019" y="4948339"/>
              <a:chExt cx="2637531" cy="1479565"/>
            </a:xfrm>
          </p:grpSpPr>
          <p:grpSp>
            <p:nvGrpSpPr>
              <p:cNvPr id="67" name="组合 66"/>
              <p:cNvGrpSpPr/>
              <p:nvPr/>
            </p:nvGrpSpPr>
            <p:grpSpPr>
              <a:xfrm>
                <a:off x="514019" y="4948339"/>
                <a:ext cx="2596117" cy="1479565"/>
                <a:chOff x="514019" y="1451408"/>
                <a:chExt cx="2596117" cy="1479565"/>
              </a:xfrm>
            </p:grpSpPr>
            <p:sp>
              <p:nvSpPr>
                <p:cNvPr id="69" name="矩形: 单圆角 6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71" name="组合 70"/>
                <p:cNvGrpSpPr/>
                <p:nvPr/>
              </p:nvGrpSpPr>
              <p:grpSpPr>
                <a:xfrm>
                  <a:off x="514019" y="1528153"/>
                  <a:ext cx="2591872" cy="384225"/>
                  <a:chOff x="514019" y="1528153"/>
                  <a:chExt cx="2591872" cy="384225"/>
                </a:xfrm>
              </p:grpSpPr>
              <p:sp>
                <p:nvSpPr>
                  <p:cNvPr id="7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3" name="矩形: 单圆角 72"/>
                  <p:cNvSpPr/>
                  <p:nvPr/>
                </p:nvSpPr>
                <p:spPr>
                  <a:xfrm>
                    <a:off x="515929" y="1528153"/>
                    <a:ext cx="258996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68" name="文本框 49"/>
              <p:cNvSpPr txBox="1"/>
              <p:nvPr/>
            </p:nvSpPr>
            <p:spPr>
              <a:xfrm>
                <a:off x="596456" y="5049338"/>
                <a:ext cx="2555094" cy="246221"/>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Handheld Force/Torque Indicators</a:t>
                </a:r>
              </a:p>
            </p:txBody>
          </p:sp>
        </p:grpSp>
        <p:pic>
          <p:nvPicPr>
            <p:cNvPr id="75" name="图片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37731" y="3657227"/>
              <a:ext cx="586971" cy="1000884"/>
            </a:xfrm>
            <a:prstGeom prst="rect">
              <a:avLst/>
            </a:prstGeom>
          </p:spPr>
        </p:pic>
      </p:grpSp>
      <p:sp>
        <p:nvSpPr>
          <p:cNvPr id="3" name="Rectangle 5"/>
          <p:cNvSpPr>
            <a:spLocks noChangeArrowheads="1"/>
          </p:cNvSpPr>
          <p:nvPr/>
        </p:nvSpPr>
        <p:spPr bwMode="auto">
          <a:xfrm>
            <a:off x="-105381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19</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6" name="图片 5">
            <a:extLst>
              <a:ext uri="{FF2B5EF4-FFF2-40B4-BE49-F238E27FC236}">
                <a16:creationId xmlns:a16="http://schemas.microsoft.com/office/drawing/2014/main" id="{F5D60367-667A-4715-DC21-9309C31623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87534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20</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7810865"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Torque Testers,  Torque Wrenches (P1)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8" name="组合 17"/>
          <p:cNvGrpSpPr/>
          <p:nvPr/>
        </p:nvGrpSpPr>
        <p:grpSpPr>
          <a:xfrm>
            <a:off x="9080500" y="1445895"/>
            <a:ext cx="2595880" cy="1479550"/>
            <a:chOff x="9080262" y="1446032"/>
            <a:chExt cx="2596117" cy="1479565"/>
          </a:xfrm>
        </p:grpSpPr>
        <p:grpSp>
          <p:nvGrpSpPr>
            <p:cNvPr id="25" name="组合 24"/>
            <p:cNvGrpSpPr/>
            <p:nvPr/>
          </p:nvGrpSpPr>
          <p:grpSpPr>
            <a:xfrm>
              <a:off x="9080262" y="1446032"/>
              <a:ext cx="2596117" cy="1479565"/>
              <a:chOff x="514019" y="1451408"/>
              <a:chExt cx="2596117" cy="1479565"/>
            </a:xfrm>
          </p:grpSpPr>
          <p:sp>
            <p:nvSpPr>
              <p:cNvPr id="26" name="矩形: 单圆角 2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8" name="组合 27"/>
              <p:cNvGrpSpPr/>
              <p:nvPr/>
            </p:nvGrpSpPr>
            <p:grpSpPr>
              <a:xfrm>
                <a:off x="514019" y="1528153"/>
                <a:ext cx="2296145" cy="384226"/>
                <a:chOff x="514019" y="1528153"/>
                <a:chExt cx="2296145" cy="384226"/>
              </a:xfrm>
            </p:grpSpPr>
            <p:sp>
              <p:nvSpPr>
                <p:cNvPr id="2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0" name="矩形: 单圆角 29"/>
                <p:cNvSpPr/>
                <p:nvPr/>
              </p:nvSpPr>
              <p:spPr>
                <a:xfrm>
                  <a:off x="515924" y="1528153"/>
                  <a:ext cx="2294240" cy="29019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6" name="文本框 49"/>
            <p:cNvSpPr txBox="1"/>
            <p:nvPr/>
          </p:nvSpPr>
          <p:spPr>
            <a:xfrm>
              <a:off x="9162811" y="1546998"/>
              <a:ext cx="2318370" cy="245112"/>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Wrench Test Stands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114" name="图片 113"/>
            <p:cNvPicPr>
              <a:picLocks noChangeAspect="1"/>
            </p:cNvPicPr>
            <p:nvPr/>
          </p:nvPicPr>
          <p:blipFill>
            <a:blip r:embed="rId2"/>
            <a:stretch>
              <a:fillRect/>
            </a:stretch>
          </p:blipFill>
          <p:spPr>
            <a:xfrm>
              <a:off x="9691876" y="1899345"/>
              <a:ext cx="1507305" cy="954702"/>
            </a:xfrm>
            <a:prstGeom prst="rect">
              <a:avLst/>
            </a:prstGeom>
          </p:spPr>
        </p:pic>
      </p:grpSp>
      <p:grpSp>
        <p:nvGrpSpPr>
          <p:cNvPr id="11" name="组合 10"/>
          <p:cNvGrpSpPr/>
          <p:nvPr/>
        </p:nvGrpSpPr>
        <p:grpSpPr>
          <a:xfrm>
            <a:off x="515620" y="3204845"/>
            <a:ext cx="8305800" cy="1479550"/>
            <a:chOff x="5308" y="5047"/>
            <a:chExt cx="13080" cy="2330"/>
          </a:xfrm>
        </p:grpSpPr>
        <p:grpSp>
          <p:nvGrpSpPr>
            <p:cNvPr id="9" name="组合 8"/>
            <p:cNvGrpSpPr/>
            <p:nvPr/>
          </p:nvGrpSpPr>
          <p:grpSpPr>
            <a:xfrm>
              <a:off x="9804" y="5047"/>
              <a:ext cx="4088" cy="2331"/>
              <a:chOff x="514019" y="3200656"/>
              <a:chExt cx="2596117" cy="1480243"/>
            </a:xfrm>
          </p:grpSpPr>
          <p:grpSp>
            <p:nvGrpSpPr>
              <p:cNvPr id="49" name="组合 48"/>
              <p:cNvGrpSpPr/>
              <p:nvPr/>
            </p:nvGrpSpPr>
            <p:grpSpPr>
              <a:xfrm>
                <a:off x="514019" y="3200656"/>
                <a:ext cx="2596117" cy="1479565"/>
                <a:chOff x="514019" y="1451408"/>
                <a:chExt cx="2596117" cy="1479565"/>
              </a:xfrm>
            </p:grpSpPr>
            <p:sp>
              <p:nvSpPr>
                <p:cNvPr id="65" name="矩形: 单圆角 6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66" name="组合 65"/>
                <p:cNvGrpSpPr/>
                <p:nvPr/>
              </p:nvGrpSpPr>
              <p:grpSpPr>
                <a:xfrm>
                  <a:off x="514019" y="1528153"/>
                  <a:ext cx="1940375" cy="384225"/>
                  <a:chOff x="514019" y="1528153"/>
                  <a:chExt cx="1940375" cy="384225"/>
                </a:xfrm>
              </p:grpSpPr>
              <p:sp>
                <p:nvSpPr>
                  <p:cNvPr id="6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8" name="矩形: 单圆角 67"/>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73" name="文本框 49"/>
              <p:cNvSpPr txBox="1"/>
              <p:nvPr/>
            </p:nvSpPr>
            <p:spPr>
              <a:xfrm>
                <a:off x="598994" y="3301653"/>
                <a:ext cx="2084569"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Sensors</a:t>
                </a:r>
              </a:p>
            </p:txBody>
          </p:sp>
          <p:pic>
            <p:nvPicPr>
              <p:cNvPr id="81" name="图片 80">
                <a:hlinkClick r:id="" action="ppaction://noaction"/>
              </p:cNvPr>
              <p:cNvPicPr>
                <a:picLocks noChangeAspect="1"/>
              </p:cNvPicPr>
              <p:nvPr/>
            </p:nvPicPr>
            <p:blipFill>
              <a:blip r:embed="rId3"/>
              <a:stretch>
                <a:fillRect/>
              </a:stretch>
            </p:blipFill>
            <p:spPr>
              <a:xfrm>
                <a:off x="1382001" y="3715245"/>
                <a:ext cx="910170" cy="965654"/>
              </a:xfrm>
              <a:prstGeom prst="rect">
                <a:avLst/>
              </a:prstGeom>
            </p:spPr>
          </p:pic>
        </p:grpSp>
        <p:grpSp>
          <p:nvGrpSpPr>
            <p:cNvPr id="8" name="组合 7"/>
            <p:cNvGrpSpPr/>
            <p:nvPr/>
          </p:nvGrpSpPr>
          <p:grpSpPr>
            <a:xfrm>
              <a:off x="14300" y="5047"/>
              <a:ext cx="4088" cy="2330"/>
              <a:chOff x="3368901" y="3200656"/>
              <a:chExt cx="2596116" cy="1479565"/>
            </a:xfrm>
          </p:grpSpPr>
          <p:sp>
            <p:nvSpPr>
              <p:cNvPr id="61" name="矩形: 单圆角 60"/>
              <p:cNvSpPr/>
              <p:nvPr/>
            </p:nvSpPr>
            <p:spPr>
              <a:xfrm>
                <a:off x="3467075" y="320065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80" name="图片 79">
                <a:hlinkClick r:id="" action="ppaction://noaction"/>
              </p:cNvPr>
              <p:cNvPicPr>
                <a:picLocks noChangeAspect="1"/>
              </p:cNvPicPr>
              <p:nvPr/>
            </p:nvPicPr>
            <p:blipFill>
              <a:blip r:embed="rId4"/>
              <a:stretch>
                <a:fillRect/>
              </a:stretch>
            </p:blipFill>
            <p:spPr>
              <a:xfrm>
                <a:off x="4420723" y="3680990"/>
                <a:ext cx="580978" cy="988294"/>
              </a:xfrm>
              <a:prstGeom prst="rect">
                <a:avLst/>
              </a:prstGeom>
            </p:spPr>
          </p:pic>
          <p:grpSp>
            <p:nvGrpSpPr>
              <p:cNvPr id="62" name="组合 61"/>
              <p:cNvGrpSpPr/>
              <p:nvPr/>
            </p:nvGrpSpPr>
            <p:grpSpPr>
              <a:xfrm>
                <a:off x="3368901" y="3277400"/>
                <a:ext cx="1998561" cy="470656"/>
                <a:chOff x="514020" y="1528152"/>
                <a:chExt cx="1998561" cy="470656"/>
              </a:xfrm>
            </p:grpSpPr>
            <p:sp>
              <p:nvSpPr>
                <p:cNvPr id="63" name="等腰三角形 7"/>
                <p:cNvSpPr/>
                <p:nvPr/>
              </p:nvSpPr>
              <p:spPr>
                <a:xfrm rot="16200000">
                  <a:off x="509523" y="189941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4" name="矩形: 单圆角 63"/>
                <p:cNvSpPr/>
                <p:nvPr/>
              </p:nvSpPr>
              <p:spPr>
                <a:xfrm>
                  <a:off x="515928" y="1528152"/>
                  <a:ext cx="1996653" cy="365649"/>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69" name="文本框 49"/>
              <p:cNvSpPr txBox="1"/>
              <p:nvPr/>
            </p:nvSpPr>
            <p:spPr>
              <a:xfrm>
                <a:off x="3453029" y="3267779"/>
                <a:ext cx="1800009"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Handheld Force/Torque </a:t>
                </a:r>
              </a:p>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Indicators</a:t>
                </a:r>
              </a:p>
            </p:txBody>
          </p:sp>
        </p:grpSp>
        <p:grpSp>
          <p:nvGrpSpPr>
            <p:cNvPr id="100" name="组合 99"/>
            <p:cNvGrpSpPr/>
            <p:nvPr/>
          </p:nvGrpSpPr>
          <p:grpSpPr>
            <a:xfrm>
              <a:off x="5308" y="5047"/>
              <a:ext cx="4088" cy="2330"/>
              <a:chOff x="-2123844" y="3200656"/>
              <a:chExt cx="2596115" cy="1479565"/>
            </a:xfrm>
          </p:grpSpPr>
          <p:grpSp>
            <p:nvGrpSpPr>
              <p:cNvPr id="88" name="组合 87"/>
              <p:cNvGrpSpPr/>
              <p:nvPr/>
            </p:nvGrpSpPr>
            <p:grpSpPr>
              <a:xfrm>
                <a:off x="-2123844" y="3200656"/>
                <a:ext cx="2596115" cy="1479565"/>
                <a:chOff x="2390344" y="54363"/>
                <a:chExt cx="2596115" cy="1479565"/>
              </a:xfrm>
            </p:grpSpPr>
            <p:grpSp>
              <p:nvGrpSpPr>
                <p:cNvPr id="90" name="组合 89"/>
                <p:cNvGrpSpPr/>
                <p:nvPr/>
              </p:nvGrpSpPr>
              <p:grpSpPr>
                <a:xfrm>
                  <a:off x="2390344" y="54363"/>
                  <a:ext cx="2596115" cy="1479565"/>
                  <a:chOff x="514021" y="1451408"/>
                  <a:chExt cx="2596115" cy="1479565"/>
                </a:xfrm>
              </p:grpSpPr>
              <p:sp>
                <p:nvSpPr>
                  <p:cNvPr id="92" name="矩形: 单圆角 9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3" name="组合 92"/>
                  <p:cNvGrpSpPr/>
                  <p:nvPr/>
                </p:nvGrpSpPr>
                <p:grpSpPr>
                  <a:xfrm>
                    <a:off x="514021" y="1528153"/>
                    <a:ext cx="2497938" cy="381422"/>
                    <a:chOff x="514021" y="1528153"/>
                    <a:chExt cx="2497938" cy="381422"/>
                  </a:xfrm>
                </p:grpSpPr>
                <p:sp>
                  <p:nvSpPr>
                    <p:cNvPr id="94" name="等腰三角形 7"/>
                    <p:cNvSpPr/>
                    <p:nvPr/>
                  </p:nvSpPr>
                  <p:spPr>
                    <a:xfrm rot="16200000">
                      <a:off x="509524" y="181017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5" name="矩形: 单圆角 94"/>
                    <p:cNvSpPr/>
                    <p:nvPr/>
                  </p:nvSpPr>
                  <p:spPr>
                    <a:xfrm>
                      <a:off x="515928" y="1528153"/>
                      <a:ext cx="2496031" cy="28033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91" name="文本框 49"/>
                <p:cNvSpPr txBox="1"/>
                <p:nvPr/>
              </p:nvSpPr>
              <p:spPr>
                <a:xfrm>
                  <a:off x="2475317" y="143727"/>
                  <a:ext cx="2427857" cy="246221"/>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Dynamic Torque Sensors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99" name="图片 98">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1522" y="3652170"/>
                <a:ext cx="1080848" cy="955106"/>
              </a:xfrm>
              <a:prstGeom prst="rect">
                <a:avLst/>
              </a:prstGeom>
            </p:spPr>
          </p:pic>
        </p:grpSp>
      </p:grpSp>
      <p:grpSp>
        <p:nvGrpSpPr>
          <p:cNvPr id="6" name="组合 5"/>
          <p:cNvGrpSpPr/>
          <p:nvPr/>
        </p:nvGrpSpPr>
        <p:grpSpPr>
          <a:xfrm>
            <a:off x="3370580" y="1445895"/>
            <a:ext cx="2595880" cy="1479550"/>
            <a:chOff x="9804" y="2277"/>
            <a:chExt cx="4088" cy="2330"/>
          </a:xfrm>
        </p:grpSpPr>
        <p:grpSp>
          <p:nvGrpSpPr>
            <p:cNvPr id="21" name="组合 20"/>
            <p:cNvGrpSpPr/>
            <p:nvPr/>
          </p:nvGrpSpPr>
          <p:grpSpPr>
            <a:xfrm>
              <a:off x="9804" y="2277"/>
              <a:ext cx="4088" cy="2330"/>
              <a:chOff x="3370501" y="1446032"/>
              <a:chExt cx="2596117" cy="1479565"/>
            </a:xfrm>
          </p:grpSpPr>
          <p:grpSp>
            <p:nvGrpSpPr>
              <p:cNvPr id="23" name="组合 22"/>
              <p:cNvGrpSpPr/>
              <p:nvPr/>
            </p:nvGrpSpPr>
            <p:grpSpPr>
              <a:xfrm>
                <a:off x="3370501" y="1446032"/>
                <a:ext cx="2596117" cy="1479565"/>
                <a:chOff x="514019" y="1451408"/>
                <a:chExt cx="2596117" cy="1479565"/>
              </a:xfrm>
            </p:grpSpPr>
            <p:sp>
              <p:nvSpPr>
                <p:cNvPr id="35" name="矩形: 单圆角 34"/>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36" name="组合 35"/>
                <p:cNvGrpSpPr/>
                <p:nvPr/>
              </p:nvGrpSpPr>
              <p:grpSpPr>
                <a:xfrm>
                  <a:off x="514019" y="1528153"/>
                  <a:ext cx="1939584" cy="384225"/>
                  <a:chOff x="514019" y="1528153"/>
                  <a:chExt cx="1939584" cy="384225"/>
                </a:xfrm>
              </p:grpSpPr>
              <p:sp>
                <p:nvSpPr>
                  <p:cNvPr id="37"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8" name="矩形: 单圆角 37"/>
                  <p:cNvSpPr/>
                  <p:nvPr/>
                </p:nvSpPr>
                <p:spPr>
                  <a:xfrm>
                    <a:off x="515929" y="1528153"/>
                    <a:ext cx="193767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4" name="文本框 49"/>
              <p:cNvSpPr txBox="1"/>
              <p:nvPr/>
            </p:nvSpPr>
            <p:spPr>
              <a:xfrm>
                <a:off x="3454631" y="1547029"/>
                <a:ext cx="154707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Testers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6" y="2967"/>
              <a:ext cx="1670" cy="1612"/>
            </a:xfrm>
            <a:prstGeom prst="rect">
              <a:avLst/>
            </a:prstGeom>
          </p:spPr>
        </p:pic>
      </p:grpSp>
      <p:grpSp>
        <p:nvGrpSpPr>
          <p:cNvPr id="10" name="组合 9"/>
          <p:cNvGrpSpPr/>
          <p:nvPr/>
        </p:nvGrpSpPr>
        <p:grpSpPr>
          <a:xfrm>
            <a:off x="6225540" y="1445895"/>
            <a:ext cx="2595880" cy="1479550"/>
            <a:chOff x="14300" y="2277"/>
            <a:chExt cx="4088" cy="2330"/>
          </a:xfrm>
        </p:grpSpPr>
        <p:grpSp>
          <p:nvGrpSpPr>
            <p:cNvPr id="20" name="组合 19"/>
            <p:cNvGrpSpPr/>
            <p:nvPr/>
          </p:nvGrpSpPr>
          <p:grpSpPr>
            <a:xfrm>
              <a:off x="14300" y="2277"/>
              <a:ext cx="4088" cy="2330"/>
              <a:chOff x="6225382" y="1446032"/>
              <a:chExt cx="2596117" cy="1479565"/>
            </a:xfrm>
          </p:grpSpPr>
          <p:grpSp>
            <p:nvGrpSpPr>
              <p:cNvPr id="24" name="组合 23"/>
              <p:cNvGrpSpPr/>
              <p:nvPr/>
            </p:nvGrpSpPr>
            <p:grpSpPr>
              <a:xfrm>
                <a:off x="6225382" y="1446032"/>
                <a:ext cx="2596117" cy="1479565"/>
                <a:chOff x="514019" y="1451408"/>
                <a:chExt cx="2596117" cy="1479565"/>
              </a:xfrm>
            </p:grpSpPr>
            <p:sp>
              <p:nvSpPr>
                <p:cNvPr id="31" name="矩形: 单圆角 30"/>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32" name="组合 31"/>
                <p:cNvGrpSpPr/>
                <p:nvPr/>
              </p:nvGrpSpPr>
              <p:grpSpPr>
                <a:xfrm>
                  <a:off x="514019" y="1528153"/>
                  <a:ext cx="1944957" cy="384225"/>
                  <a:chOff x="514019" y="1528153"/>
                  <a:chExt cx="1944957" cy="384225"/>
                </a:xfrm>
              </p:grpSpPr>
              <p:sp>
                <p:nvSpPr>
                  <p:cNvPr id="3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4" name="矩形: 单圆角 33"/>
                  <p:cNvSpPr/>
                  <p:nvPr/>
                </p:nvSpPr>
                <p:spPr>
                  <a:xfrm>
                    <a:off x="515929" y="1528153"/>
                    <a:ext cx="1943047"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5" name="文本框 49"/>
              <p:cNvSpPr txBox="1"/>
              <p:nvPr/>
            </p:nvSpPr>
            <p:spPr>
              <a:xfrm>
                <a:off x="6308666" y="1547029"/>
                <a:ext cx="211425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Testers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333" y="2978"/>
              <a:ext cx="2104" cy="1486"/>
            </a:xfrm>
            <a:prstGeom prst="rect">
              <a:avLst/>
            </a:prstGeom>
          </p:spPr>
        </p:pic>
      </p:grpSp>
      <p:grpSp>
        <p:nvGrpSpPr>
          <p:cNvPr id="5205" name="组合 5204"/>
          <p:cNvGrpSpPr/>
          <p:nvPr/>
        </p:nvGrpSpPr>
        <p:grpSpPr>
          <a:xfrm>
            <a:off x="9080500" y="3204845"/>
            <a:ext cx="2595880" cy="1479550"/>
            <a:chOff x="6223781" y="3200656"/>
            <a:chExt cx="2596117" cy="1479565"/>
          </a:xfrm>
        </p:grpSpPr>
        <p:grpSp>
          <p:nvGrpSpPr>
            <p:cNvPr id="5220" name="组合 5219"/>
            <p:cNvGrpSpPr/>
            <p:nvPr/>
          </p:nvGrpSpPr>
          <p:grpSpPr>
            <a:xfrm>
              <a:off x="6223781" y="3200656"/>
              <a:ext cx="2596117" cy="1479565"/>
              <a:chOff x="514019" y="1451408"/>
              <a:chExt cx="2596117" cy="1479565"/>
            </a:xfrm>
          </p:grpSpPr>
          <p:sp>
            <p:nvSpPr>
              <p:cNvPr id="5223" name="矩形: 单圆角 522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224" name="组合 5223"/>
              <p:cNvGrpSpPr/>
              <p:nvPr/>
            </p:nvGrpSpPr>
            <p:grpSpPr>
              <a:xfrm>
                <a:off x="514019" y="1528153"/>
                <a:ext cx="2117763" cy="384225"/>
                <a:chOff x="514019" y="1528153"/>
                <a:chExt cx="2117763" cy="384225"/>
              </a:xfrm>
            </p:grpSpPr>
            <p:sp>
              <p:nvSpPr>
                <p:cNvPr id="522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226" name="矩形: 单圆角 5225"/>
                <p:cNvSpPr/>
                <p:nvPr/>
              </p:nvSpPr>
              <p:spPr>
                <a:xfrm>
                  <a:off x="515929" y="1528153"/>
                  <a:ext cx="211585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221" name="文本框 49"/>
            <p:cNvSpPr txBox="1"/>
            <p:nvPr/>
          </p:nvSpPr>
          <p:spPr>
            <a:xfrm>
              <a:off x="6307064" y="3301653"/>
              <a:ext cx="2115853"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Screwdrivers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5222" name="图片 5221">
              <a:hlinkClick r:id="" action="ppaction://noaction"/>
            </p:cNvPr>
            <p:cNvPicPr>
              <a:picLocks noChangeAspect="1"/>
            </p:cNvPicPr>
            <p:nvPr/>
          </p:nvPicPr>
          <p:blipFill>
            <a:blip r:embed="rId8"/>
            <a:stretch>
              <a:fillRect/>
            </a:stretch>
          </p:blipFill>
          <p:spPr>
            <a:xfrm>
              <a:off x="6711984" y="3740495"/>
              <a:ext cx="1491530" cy="763109"/>
            </a:xfrm>
            <a:prstGeom prst="rect">
              <a:avLst/>
            </a:prstGeom>
          </p:spPr>
        </p:pic>
      </p:grpSp>
      <p:grpSp>
        <p:nvGrpSpPr>
          <p:cNvPr id="5" name="组合 4"/>
          <p:cNvGrpSpPr/>
          <p:nvPr/>
        </p:nvGrpSpPr>
        <p:grpSpPr>
          <a:xfrm>
            <a:off x="6225540" y="4948555"/>
            <a:ext cx="2595880" cy="1479550"/>
            <a:chOff x="5299" y="2277"/>
            <a:chExt cx="4088" cy="2330"/>
          </a:xfrm>
        </p:grpSpPr>
        <p:sp>
          <p:nvSpPr>
            <p:cNvPr id="14" name="矩形: 单圆角 13"/>
            <p:cNvSpPr/>
            <p:nvPr/>
          </p:nvSpPr>
          <p:spPr>
            <a:xfrm>
              <a:off x="5453" y="227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7" name="图片 6">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40" y="3155"/>
              <a:ext cx="1608" cy="1344"/>
            </a:xfrm>
            <a:prstGeom prst="rect">
              <a:avLst/>
            </a:prstGeom>
          </p:spPr>
        </p:pic>
        <p:grpSp>
          <p:nvGrpSpPr>
            <p:cNvPr id="15" name="组合 14"/>
            <p:cNvGrpSpPr/>
            <p:nvPr/>
          </p:nvGrpSpPr>
          <p:grpSpPr>
            <a:xfrm>
              <a:off x="5299" y="2398"/>
              <a:ext cx="3612" cy="758"/>
              <a:chOff x="514021" y="1528153"/>
              <a:chExt cx="2293602" cy="481095"/>
            </a:xfrm>
          </p:grpSpPr>
          <p:sp>
            <p:nvSpPr>
              <p:cNvPr id="16" name="等腰三角形 7"/>
              <p:cNvSpPr/>
              <p:nvPr/>
            </p:nvSpPr>
            <p:spPr>
              <a:xfrm rot="16200000">
                <a:off x="509524" y="190985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9" name="矩形: 单圆角 18"/>
              <p:cNvSpPr/>
              <p:nvPr/>
            </p:nvSpPr>
            <p:spPr>
              <a:xfrm>
                <a:off x="515929" y="1528153"/>
                <a:ext cx="2291694"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3" name="文本框 49"/>
            <p:cNvSpPr txBox="1"/>
            <p:nvPr/>
          </p:nvSpPr>
          <p:spPr>
            <a:xfrm>
              <a:off x="5433" y="2390"/>
              <a:ext cx="3876" cy="63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Torque Testers For Electric Screwdrivers</a:t>
              </a:r>
            </a:p>
          </p:txBody>
        </p:sp>
      </p:grpSp>
      <p:grpSp>
        <p:nvGrpSpPr>
          <p:cNvPr id="17" name="组合 16"/>
          <p:cNvGrpSpPr/>
          <p:nvPr/>
        </p:nvGrpSpPr>
        <p:grpSpPr>
          <a:xfrm>
            <a:off x="515620" y="4948555"/>
            <a:ext cx="5452745" cy="1479550"/>
            <a:chOff x="5305" y="7793"/>
            <a:chExt cx="8587" cy="2330"/>
          </a:xfrm>
        </p:grpSpPr>
        <p:grpSp>
          <p:nvGrpSpPr>
            <p:cNvPr id="5204" name="组合 5203"/>
            <p:cNvGrpSpPr/>
            <p:nvPr/>
          </p:nvGrpSpPr>
          <p:grpSpPr>
            <a:xfrm>
              <a:off x="9804" y="7793"/>
              <a:ext cx="4088" cy="2330"/>
              <a:chOff x="9078661" y="3200656"/>
              <a:chExt cx="2596117" cy="1479565"/>
            </a:xfrm>
          </p:grpSpPr>
          <p:grpSp>
            <p:nvGrpSpPr>
              <p:cNvPr id="5227" name="组合 5226"/>
              <p:cNvGrpSpPr/>
              <p:nvPr/>
            </p:nvGrpSpPr>
            <p:grpSpPr>
              <a:xfrm>
                <a:off x="9078661" y="3200656"/>
                <a:ext cx="2596117" cy="1479565"/>
                <a:chOff x="514019" y="1451408"/>
                <a:chExt cx="2596117" cy="1479565"/>
              </a:xfrm>
            </p:grpSpPr>
            <p:sp>
              <p:nvSpPr>
                <p:cNvPr id="5230" name="矩形: 单圆角 5229"/>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231" name="组合 5230"/>
                <p:cNvGrpSpPr/>
                <p:nvPr/>
              </p:nvGrpSpPr>
              <p:grpSpPr>
                <a:xfrm>
                  <a:off x="514019" y="1528153"/>
                  <a:ext cx="2120520" cy="384225"/>
                  <a:chOff x="514019" y="1528153"/>
                  <a:chExt cx="2120520" cy="384225"/>
                </a:xfrm>
              </p:grpSpPr>
              <p:sp>
                <p:nvSpPr>
                  <p:cNvPr id="523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233" name="矩形: 单圆角 5232"/>
                  <p:cNvSpPr/>
                  <p:nvPr/>
                </p:nvSpPr>
                <p:spPr>
                  <a:xfrm>
                    <a:off x="515929" y="1528153"/>
                    <a:ext cx="211861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228" name="文本框 49"/>
              <p:cNvSpPr txBox="1"/>
              <p:nvPr/>
            </p:nvSpPr>
            <p:spPr>
              <a:xfrm>
                <a:off x="9161099" y="3301653"/>
                <a:ext cx="2118610"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Electric Screwdrivers</a:t>
                </a:r>
              </a:p>
            </p:txBody>
          </p:sp>
          <p:pic>
            <p:nvPicPr>
              <p:cNvPr id="5229" name="图片 5228">
                <a:hlinkClick r:id="" action="ppaction://noaction"/>
              </p:cNvPr>
              <p:cNvPicPr>
                <a:picLocks noChangeAspect="1"/>
              </p:cNvPicPr>
              <p:nvPr/>
            </p:nvPicPr>
            <p:blipFill>
              <a:blip r:embed="rId10"/>
              <a:stretch>
                <a:fillRect/>
              </a:stretch>
            </p:blipFill>
            <p:spPr>
              <a:xfrm>
                <a:off x="9727961" y="3738511"/>
                <a:ext cx="1350535" cy="873252"/>
              </a:xfrm>
              <a:prstGeom prst="rect">
                <a:avLst/>
              </a:prstGeom>
            </p:spPr>
          </p:pic>
        </p:grpSp>
        <p:grpSp>
          <p:nvGrpSpPr>
            <p:cNvPr id="5206" name="组合 5205"/>
            <p:cNvGrpSpPr/>
            <p:nvPr/>
          </p:nvGrpSpPr>
          <p:grpSpPr>
            <a:xfrm>
              <a:off x="5305" y="7793"/>
              <a:ext cx="4088" cy="2330"/>
              <a:chOff x="6761299" y="2366665"/>
              <a:chExt cx="2596115" cy="1479565"/>
            </a:xfrm>
          </p:grpSpPr>
          <p:grpSp>
            <p:nvGrpSpPr>
              <p:cNvPr id="5212" name="组合 5211"/>
              <p:cNvGrpSpPr/>
              <p:nvPr/>
            </p:nvGrpSpPr>
            <p:grpSpPr>
              <a:xfrm>
                <a:off x="6761299" y="2366665"/>
                <a:ext cx="2596115" cy="1479565"/>
                <a:chOff x="2390344" y="54363"/>
                <a:chExt cx="2596115" cy="1479565"/>
              </a:xfrm>
            </p:grpSpPr>
            <p:grpSp>
              <p:nvGrpSpPr>
                <p:cNvPr id="5214" name="组合 5213"/>
                <p:cNvGrpSpPr/>
                <p:nvPr/>
              </p:nvGrpSpPr>
              <p:grpSpPr>
                <a:xfrm>
                  <a:off x="2390344" y="54363"/>
                  <a:ext cx="2596115" cy="1479565"/>
                  <a:chOff x="514021" y="1451408"/>
                  <a:chExt cx="2596115" cy="1479565"/>
                </a:xfrm>
              </p:grpSpPr>
              <p:sp>
                <p:nvSpPr>
                  <p:cNvPr id="5216" name="矩形: 单圆角 5215"/>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217" name="组合 5216"/>
                  <p:cNvGrpSpPr/>
                  <p:nvPr/>
                </p:nvGrpSpPr>
                <p:grpSpPr>
                  <a:xfrm>
                    <a:off x="514021" y="1528153"/>
                    <a:ext cx="2497938" cy="465184"/>
                    <a:chOff x="514021" y="1528153"/>
                    <a:chExt cx="2497938" cy="465184"/>
                  </a:xfrm>
                </p:grpSpPr>
                <p:sp>
                  <p:nvSpPr>
                    <p:cNvPr id="5218" name="等腰三角形 7"/>
                    <p:cNvSpPr/>
                    <p:nvPr/>
                  </p:nvSpPr>
                  <p:spPr>
                    <a:xfrm rot="16200000">
                      <a:off x="509524" y="189394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219" name="矩形: 单圆角 5218"/>
                    <p:cNvSpPr/>
                    <p:nvPr/>
                  </p:nvSpPr>
                  <p:spPr>
                    <a:xfrm>
                      <a:off x="515928" y="1528153"/>
                      <a:ext cx="2496031"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215" name="文本框 49"/>
                <p:cNvSpPr txBox="1"/>
                <p:nvPr/>
              </p:nvSpPr>
              <p:spPr>
                <a:xfrm>
                  <a:off x="2475317" y="119645"/>
                  <a:ext cx="2427857"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Desktop Automatic Tightening Machines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5213" name="图片 5212">
                <a:hlinkClick r:id="" action="ppaction://noaction"/>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68808" y="2917262"/>
                <a:ext cx="957413" cy="880092"/>
              </a:xfrm>
              <a:prstGeom prst="rect">
                <a:avLst/>
              </a:prstGeom>
            </p:spPr>
          </p:pic>
        </p:grpSp>
      </p:grpSp>
      <p:grpSp>
        <p:nvGrpSpPr>
          <p:cNvPr id="22" name="组合 21"/>
          <p:cNvGrpSpPr/>
          <p:nvPr/>
        </p:nvGrpSpPr>
        <p:grpSpPr>
          <a:xfrm>
            <a:off x="515620" y="1445895"/>
            <a:ext cx="2595880" cy="1479550"/>
            <a:chOff x="514019" y="1451408"/>
            <a:chExt cx="2596117" cy="1479565"/>
          </a:xfrm>
        </p:grpSpPr>
        <p:sp>
          <p:nvSpPr>
            <p:cNvPr id="39" name="矩形: 单圆角 3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41" name="组合 40"/>
            <p:cNvGrpSpPr/>
            <p:nvPr/>
          </p:nvGrpSpPr>
          <p:grpSpPr>
            <a:xfrm>
              <a:off x="514019" y="1528153"/>
              <a:ext cx="2497940" cy="384225"/>
              <a:chOff x="514019" y="1528153"/>
              <a:chExt cx="2497940" cy="384225"/>
            </a:xfrm>
          </p:grpSpPr>
          <p:sp>
            <p:nvSpPr>
              <p:cNvPr id="4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3" name="矩形: 单圆角 42"/>
              <p:cNvSpPr/>
              <p:nvPr/>
            </p:nvSpPr>
            <p:spPr>
              <a:xfrm>
                <a:off x="515928" y="1528153"/>
                <a:ext cx="249603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7" name="文本框 49"/>
          <p:cNvSpPr txBox="1"/>
          <p:nvPr/>
        </p:nvSpPr>
        <p:spPr>
          <a:xfrm>
            <a:off x="600710" y="1546860"/>
            <a:ext cx="2427605" cy="24638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Torsion Testing Machines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85" name="图片 84">
            <a:hlinkClick r:id="" action="ppaction://noaction"/>
          </p:cNvPr>
          <p:cNvPicPr>
            <a:picLocks noChangeAspect="1"/>
          </p:cNvPicPr>
          <p:nvPr/>
        </p:nvPicPr>
        <p:blipFill>
          <a:blip r:embed="rId12"/>
          <a:stretch>
            <a:fillRect/>
          </a:stretch>
        </p:blipFill>
        <p:spPr>
          <a:xfrm>
            <a:off x="1109345" y="1905000"/>
            <a:ext cx="1117600" cy="949325"/>
          </a:xfrm>
          <a:prstGeom prst="rect">
            <a:avLst/>
          </a:prstGeom>
        </p:spPr>
      </p:pic>
      <p:grpSp>
        <p:nvGrpSpPr>
          <p:cNvPr id="57" name="组合 56"/>
          <p:cNvGrpSpPr/>
          <p:nvPr/>
        </p:nvGrpSpPr>
        <p:grpSpPr>
          <a:xfrm>
            <a:off x="9080500" y="4948555"/>
            <a:ext cx="2595880" cy="1479550"/>
            <a:chOff x="14300" y="9445"/>
            <a:chExt cx="4088" cy="2330"/>
          </a:xfrm>
        </p:grpSpPr>
        <p:grpSp>
          <p:nvGrpSpPr>
            <p:cNvPr id="48" name="组合 47"/>
            <p:cNvGrpSpPr/>
            <p:nvPr/>
          </p:nvGrpSpPr>
          <p:grpSpPr>
            <a:xfrm>
              <a:off x="14300" y="9445"/>
              <a:ext cx="4088" cy="2330"/>
              <a:chOff x="6223781" y="3200656"/>
              <a:chExt cx="2596117" cy="1479565"/>
            </a:xfrm>
          </p:grpSpPr>
          <p:grpSp>
            <p:nvGrpSpPr>
              <p:cNvPr id="50" name="组合 49"/>
              <p:cNvGrpSpPr/>
              <p:nvPr/>
            </p:nvGrpSpPr>
            <p:grpSpPr>
              <a:xfrm>
                <a:off x="6223781" y="3200656"/>
                <a:ext cx="2596117" cy="1479565"/>
                <a:chOff x="514019" y="1451408"/>
                <a:chExt cx="2596117" cy="1479565"/>
              </a:xfrm>
            </p:grpSpPr>
            <p:sp>
              <p:nvSpPr>
                <p:cNvPr id="51" name="矩形: 单圆角 5222"/>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2" name="组合 51"/>
                <p:cNvGrpSpPr/>
                <p:nvPr/>
              </p:nvGrpSpPr>
              <p:grpSpPr>
                <a:xfrm>
                  <a:off x="514019" y="1528153"/>
                  <a:ext cx="2117763" cy="384225"/>
                  <a:chOff x="514019" y="1528153"/>
                  <a:chExt cx="2117763" cy="384225"/>
                </a:xfrm>
              </p:grpSpPr>
              <p:sp>
                <p:nvSpPr>
                  <p:cNvPr id="53"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4" name="矩形: 单圆角 5225"/>
                  <p:cNvSpPr/>
                  <p:nvPr/>
                </p:nvSpPr>
                <p:spPr>
                  <a:xfrm>
                    <a:off x="515929" y="1528153"/>
                    <a:ext cx="211585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5" name="文本框 49"/>
              <p:cNvSpPr txBox="1"/>
              <p:nvPr/>
            </p:nvSpPr>
            <p:spPr>
              <a:xfrm>
                <a:off x="6307064" y="3301653"/>
                <a:ext cx="2115853" cy="437515"/>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Digital Torque Wrenches</a:t>
                </a:r>
              </a:p>
              <a:p>
                <a:pPr>
                  <a:spcBef>
                    <a:spcPts val="300"/>
                  </a:spcBef>
                  <a:defRPr/>
                </a:pP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5211" name="图片 5210">
              <a:hlinkClick r:id="" action="ppaction://noaction"/>
            </p:cNvPr>
            <p:cNvPicPr>
              <a:picLocks noChangeAspect="1"/>
            </p:cNvPicPr>
            <p:nvPr/>
          </p:nvPicPr>
          <p:blipFill>
            <a:blip r:embed="rId13"/>
            <a:stretch>
              <a:fillRect/>
            </a:stretch>
          </p:blipFill>
          <p:spPr>
            <a:xfrm>
              <a:off x="15270" y="10171"/>
              <a:ext cx="2129" cy="1448"/>
            </a:xfrm>
            <a:prstGeom prst="rect">
              <a:avLst/>
            </a:prstGeom>
          </p:spPr>
        </p:pic>
      </p:grpSp>
      <p:pic>
        <p:nvPicPr>
          <p:cNvPr id="12" name="图片 11">
            <a:extLst>
              <a:ext uri="{FF2B5EF4-FFF2-40B4-BE49-F238E27FC236}">
                <a16:creationId xmlns:a16="http://schemas.microsoft.com/office/drawing/2014/main" id="{F9B35369-0E38-76D9-B216-04621CF02D9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9179041"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Torque Testers,  Torque Wrenches (P2) </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1" name="组合 10"/>
          <p:cNvGrpSpPr/>
          <p:nvPr/>
        </p:nvGrpSpPr>
        <p:grpSpPr>
          <a:xfrm>
            <a:off x="513715" y="1445895"/>
            <a:ext cx="2595880" cy="1479550"/>
            <a:chOff x="9080264" y="2118860"/>
            <a:chExt cx="2596115" cy="1479565"/>
          </a:xfrm>
        </p:grpSpPr>
        <p:grpSp>
          <p:nvGrpSpPr>
            <p:cNvPr id="93" name="组合 92"/>
            <p:cNvGrpSpPr/>
            <p:nvPr/>
          </p:nvGrpSpPr>
          <p:grpSpPr>
            <a:xfrm>
              <a:off x="9080264" y="2118860"/>
              <a:ext cx="2596115" cy="1479565"/>
              <a:chOff x="6225383" y="4290643"/>
              <a:chExt cx="2596115" cy="1479565"/>
            </a:xfrm>
          </p:grpSpPr>
          <p:grpSp>
            <p:nvGrpSpPr>
              <p:cNvPr id="20" name="组合 19"/>
              <p:cNvGrpSpPr/>
              <p:nvPr/>
            </p:nvGrpSpPr>
            <p:grpSpPr>
              <a:xfrm>
                <a:off x="6225383" y="4290643"/>
                <a:ext cx="2596115" cy="1479565"/>
                <a:chOff x="514021" y="1451408"/>
                <a:chExt cx="2596115" cy="1479565"/>
              </a:xfrm>
            </p:grpSpPr>
            <p:sp>
              <p:nvSpPr>
                <p:cNvPr id="82" name="矩形: 单圆角 81"/>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83" name="组合 82"/>
                <p:cNvGrpSpPr/>
                <p:nvPr/>
              </p:nvGrpSpPr>
              <p:grpSpPr>
                <a:xfrm>
                  <a:off x="514021" y="1528152"/>
                  <a:ext cx="2582914" cy="495101"/>
                  <a:chOff x="514021" y="1528152"/>
                  <a:chExt cx="2582914" cy="495101"/>
                </a:xfrm>
              </p:grpSpPr>
              <p:sp>
                <p:nvSpPr>
                  <p:cNvPr id="84" name="等腰三角形 7"/>
                  <p:cNvSpPr/>
                  <p:nvPr/>
                </p:nvSpPr>
                <p:spPr>
                  <a:xfrm rot="16200000">
                    <a:off x="509524" y="192385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5" name="矩形: 单圆角 84"/>
                  <p:cNvSpPr/>
                  <p:nvPr/>
                </p:nvSpPr>
                <p:spPr>
                  <a:xfrm>
                    <a:off x="515929" y="1528152"/>
                    <a:ext cx="2581006" cy="391505"/>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0" name="文本框 49"/>
              <p:cNvSpPr txBox="1"/>
              <p:nvPr/>
            </p:nvSpPr>
            <p:spPr>
              <a:xfrm>
                <a:off x="6310356" y="4396386"/>
                <a:ext cx="2497941" cy="338554"/>
              </a:xfrm>
              <a:prstGeom prst="rect">
                <a:avLst/>
              </a:prstGeom>
              <a:noFill/>
            </p:spPr>
            <p:txBody>
              <a:bodyPr wrap="square" rtlCol="0">
                <a:spAutoFit/>
              </a:bodyPr>
              <a:lstStyle>
                <a:defPPr>
                  <a:defRPr lang="zh-CN"/>
                </a:defPPr>
                <a:lvl1pPr>
                  <a:spcBef>
                    <a:spcPts val="300"/>
                  </a:spcBef>
                  <a:defRPr sz="8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Interchangeable Head Preset Digital "Click" Torque Wrenches (</a:t>
                </a:r>
                <a:r>
                  <a:rPr lang="en-US" altLang="zh-CN" dirty="0" err="1"/>
                  <a:t>WiFi</a:t>
                </a:r>
                <a:r>
                  <a:rPr lang="en-US" altLang="zh-CN" dirty="0"/>
                  <a:t> Lan)</a:t>
                </a:r>
              </a:p>
            </p:txBody>
          </p:sp>
        </p:grpSp>
        <p:pic>
          <p:nvPicPr>
            <p:cNvPr id="38" name="图片 37">
              <a:hlinkClick r:id="" action="ppaction://noaction"/>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9583425" y="2781855"/>
              <a:ext cx="1578500" cy="646331"/>
            </a:xfrm>
            <a:prstGeom prst="rect">
              <a:avLst/>
            </a:prstGeom>
          </p:spPr>
        </p:pic>
      </p:grpSp>
      <p:grpSp>
        <p:nvGrpSpPr>
          <p:cNvPr id="16" name="组合 15"/>
          <p:cNvGrpSpPr/>
          <p:nvPr>
            <p:custDataLst>
              <p:tags r:id="rId1"/>
            </p:custDataLst>
          </p:nvPr>
        </p:nvGrpSpPr>
        <p:grpSpPr>
          <a:xfrm>
            <a:off x="3368675" y="1445895"/>
            <a:ext cx="2595880" cy="1479550"/>
            <a:chOff x="514022" y="4290642"/>
            <a:chExt cx="2596114" cy="1479565"/>
          </a:xfrm>
        </p:grpSpPr>
        <p:grpSp>
          <p:nvGrpSpPr>
            <p:cNvPr id="92" name="组合 91"/>
            <p:cNvGrpSpPr/>
            <p:nvPr>
              <p:custDataLst>
                <p:tags r:id="rId48"/>
              </p:custDataLst>
            </p:nvPr>
          </p:nvGrpSpPr>
          <p:grpSpPr>
            <a:xfrm>
              <a:off x="514022" y="4290642"/>
              <a:ext cx="2596114" cy="1479565"/>
              <a:chOff x="9080265" y="4290643"/>
              <a:chExt cx="2596114" cy="1479565"/>
            </a:xfrm>
          </p:grpSpPr>
          <p:grpSp>
            <p:nvGrpSpPr>
              <p:cNvPr id="21" name="组合 20"/>
              <p:cNvGrpSpPr/>
              <p:nvPr/>
            </p:nvGrpSpPr>
            <p:grpSpPr>
              <a:xfrm>
                <a:off x="9080265" y="4290643"/>
                <a:ext cx="2596114" cy="1479565"/>
                <a:chOff x="514022" y="1451408"/>
                <a:chExt cx="2596114" cy="1479565"/>
              </a:xfrm>
            </p:grpSpPr>
            <p:sp>
              <p:nvSpPr>
                <p:cNvPr id="78" name="矩形: 单圆角 77"/>
                <p:cNvSpPr/>
                <p:nvPr>
                  <p:custDataLst>
                    <p:tags r:id="rId51"/>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79" name="组合 78"/>
                <p:cNvGrpSpPr/>
                <p:nvPr/>
              </p:nvGrpSpPr>
              <p:grpSpPr>
                <a:xfrm>
                  <a:off x="514022" y="1528153"/>
                  <a:ext cx="2582069" cy="499892"/>
                  <a:chOff x="514022" y="1528153"/>
                  <a:chExt cx="2582069" cy="499892"/>
                </a:xfrm>
              </p:grpSpPr>
              <p:sp>
                <p:nvSpPr>
                  <p:cNvPr id="80" name="等腰三角形 7"/>
                  <p:cNvSpPr/>
                  <p:nvPr/>
                </p:nvSpPr>
                <p:spPr>
                  <a:xfrm rot="16200000">
                    <a:off x="509525" y="19286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1" name="矩形: 单圆角 80"/>
                  <p:cNvSpPr/>
                  <p:nvPr>
                    <p:custDataLst>
                      <p:tags r:id="rId52"/>
                    </p:custDataLst>
                  </p:nvPr>
                </p:nvSpPr>
                <p:spPr>
                  <a:xfrm>
                    <a:off x="515929" y="1528153"/>
                    <a:ext cx="2580162" cy="396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27" name="文本框 49"/>
              <p:cNvSpPr txBox="1"/>
              <p:nvPr>
                <p:custDataLst>
                  <p:tags r:id="rId50"/>
                </p:custDataLst>
              </p:nvPr>
            </p:nvSpPr>
            <p:spPr>
              <a:xfrm>
                <a:off x="9164392" y="4411397"/>
                <a:ext cx="2497942" cy="338554"/>
              </a:xfrm>
              <a:prstGeom prst="rect">
                <a:avLst/>
              </a:prstGeom>
              <a:noFill/>
            </p:spPr>
            <p:txBody>
              <a:bodyPr wrap="square" rtlCol="0">
                <a:spAutoFit/>
              </a:bodyPr>
              <a:lstStyle>
                <a:defPPr>
                  <a:defRPr lang="zh-CN"/>
                </a:defPPr>
                <a:lvl1pPr>
                  <a:spcBef>
                    <a:spcPts val="300"/>
                  </a:spcBef>
                  <a:defRPr sz="8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Interchangeable Head Production-Grade Color Digital Torque Wrenches (WIFI Lan)</a:t>
                </a:r>
              </a:p>
            </p:txBody>
          </p:sp>
        </p:grpSp>
        <p:pic>
          <p:nvPicPr>
            <p:cNvPr id="41" name="图片 40">
              <a:hlinkClick r:id="" action="ppaction://noaction"/>
            </p:cNvPr>
            <p:cNvPicPr>
              <a:picLocks noChangeAspect="1"/>
            </p:cNvPicPr>
            <p:nvPr>
              <p:custDataLst>
                <p:tags r:id="rId49"/>
              </p:custDataLst>
            </p:nvPr>
          </p:nvPicPr>
          <p:blipFill>
            <a:blip r:embed="rId55" cstate="print">
              <a:extLst>
                <a:ext uri="{28A0092B-C50C-407E-A947-70E740481C1C}">
                  <a14:useLocalDpi xmlns:a14="http://schemas.microsoft.com/office/drawing/2010/main" val="0"/>
                </a:ext>
              </a:extLst>
            </a:blip>
            <a:stretch>
              <a:fillRect/>
            </a:stretch>
          </p:blipFill>
          <p:spPr>
            <a:xfrm>
              <a:off x="982604" y="4849892"/>
              <a:ext cx="1684583" cy="795043"/>
            </a:xfrm>
            <a:prstGeom prst="rect">
              <a:avLst/>
            </a:prstGeom>
          </p:spPr>
        </p:pic>
      </p:grpSp>
      <p:grpSp>
        <p:nvGrpSpPr>
          <p:cNvPr id="23" name="组合 22"/>
          <p:cNvGrpSpPr/>
          <p:nvPr>
            <p:custDataLst>
              <p:tags r:id="rId2"/>
            </p:custDataLst>
          </p:nvPr>
        </p:nvGrpSpPr>
        <p:grpSpPr>
          <a:xfrm>
            <a:off x="6225540" y="1445895"/>
            <a:ext cx="2595880" cy="1479550"/>
            <a:chOff x="3368902" y="4290642"/>
            <a:chExt cx="2596115" cy="1479565"/>
          </a:xfrm>
        </p:grpSpPr>
        <p:grpSp>
          <p:nvGrpSpPr>
            <p:cNvPr id="12" name="组合 11"/>
            <p:cNvGrpSpPr/>
            <p:nvPr/>
          </p:nvGrpSpPr>
          <p:grpSpPr>
            <a:xfrm>
              <a:off x="3368902" y="4290642"/>
              <a:ext cx="2596115" cy="1479565"/>
              <a:chOff x="9080264" y="4290643"/>
              <a:chExt cx="2596115" cy="1479565"/>
            </a:xfrm>
          </p:grpSpPr>
          <p:grpSp>
            <p:nvGrpSpPr>
              <p:cNvPr id="14" name="组合 13"/>
              <p:cNvGrpSpPr/>
              <p:nvPr/>
            </p:nvGrpSpPr>
            <p:grpSpPr>
              <a:xfrm>
                <a:off x="9080264" y="4290643"/>
                <a:ext cx="2596115" cy="1479565"/>
                <a:chOff x="514021" y="1451408"/>
                <a:chExt cx="2596115" cy="1479565"/>
              </a:xfrm>
            </p:grpSpPr>
            <p:sp>
              <p:nvSpPr>
                <p:cNvPr id="17" name="矩形: 单圆角 16"/>
                <p:cNvSpPr/>
                <p:nvPr>
                  <p:custDataLst>
                    <p:tags r:id="rId45"/>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8" name="组合 17"/>
                <p:cNvGrpSpPr/>
                <p:nvPr/>
              </p:nvGrpSpPr>
              <p:grpSpPr>
                <a:xfrm>
                  <a:off x="514021" y="1528153"/>
                  <a:ext cx="2352870" cy="477267"/>
                  <a:chOff x="514021" y="1528153"/>
                  <a:chExt cx="2352870" cy="477267"/>
                </a:xfrm>
              </p:grpSpPr>
              <p:sp>
                <p:nvSpPr>
                  <p:cNvPr id="19" name="等腰三角形 7"/>
                  <p:cNvSpPr/>
                  <p:nvPr>
                    <p:custDataLst>
                      <p:tags r:id="rId46"/>
                    </p:custDataLst>
                  </p:nvPr>
                </p:nvSpPr>
                <p:spPr>
                  <a:xfrm rot="16200000">
                    <a:off x="509524" y="190602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22" name="矩形: 单圆角 21"/>
                  <p:cNvSpPr/>
                  <p:nvPr>
                    <p:custDataLst>
                      <p:tags r:id="rId47"/>
                    </p:custDataLst>
                  </p:nvPr>
                </p:nvSpPr>
                <p:spPr>
                  <a:xfrm>
                    <a:off x="515929" y="1528153"/>
                    <a:ext cx="2350962"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5" name="文本框 49"/>
              <p:cNvSpPr txBox="1"/>
              <p:nvPr>
                <p:custDataLst>
                  <p:tags r:id="rId44"/>
                </p:custDataLst>
              </p:nvPr>
            </p:nvSpPr>
            <p:spPr>
              <a:xfrm>
                <a:off x="9164391" y="4358867"/>
                <a:ext cx="2350963" cy="400110"/>
              </a:xfrm>
              <a:prstGeom prst="rect">
                <a:avLst/>
              </a:prstGeom>
              <a:noFill/>
            </p:spPr>
            <p:txBody>
              <a:bodyPr wrap="square" rtlCol="0">
                <a:spAutoFit/>
              </a:bodyPr>
              <a:lstStyle>
                <a:defPPr>
                  <a:defRPr lang="zh-CN"/>
                </a:defPPr>
                <a:lvl1pPr>
                  <a:spcBef>
                    <a:spcPts val="300"/>
                  </a:spcBef>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Color Screen Multifunctional Digital Torque Wrenches</a:t>
                </a:r>
              </a:p>
            </p:txBody>
          </p:sp>
        </p:grpSp>
        <p:pic>
          <p:nvPicPr>
            <p:cNvPr id="44" name="图片 43">
              <a:hlinkClick r:id="" action="ppaction://noaction"/>
            </p:cNvPr>
            <p:cNvPicPr>
              <a:picLocks noChangeAspect="1"/>
            </p:cNvPicPr>
            <p:nvPr>
              <p:custDataLst>
                <p:tags r:id="rId43"/>
              </p:custDataLst>
            </p:nvPr>
          </p:nvPicPr>
          <p:blipFill>
            <a:blip r:embed="rId56" cstate="print">
              <a:extLst>
                <a:ext uri="{28A0092B-C50C-407E-A947-70E740481C1C}">
                  <a14:useLocalDpi xmlns:a14="http://schemas.microsoft.com/office/drawing/2010/main" val="0"/>
                </a:ext>
              </a:extLst>
            </a:blip>
            <a:stretch>
              <a:fillRect/>
            </a:stretch>
          </p:blipFill>
          <p:spPr>
            <a:xfrm>
              <a:off x="3880730" y="4809053"/>
              <a:ext cx="1670632" cy="782580"/>
            </a:xfrm>
            <a:prstGeom prst="rect">
              <a:avLst/>
            </a:prstGeom>
          </p:spPr>
        </p:pic>
      </p:grpSp>
      <p:grpSp>
        <p:nvGrpSpPr>
          <p:cNvPr id="25" name="组合 24"/>
          <p:cNvGrpSpPr/>
          <p:nvPr>
            <p:custDataLst>
              <p:tags r:id="rId3"/>
            </p:custDataLst>
          </p:nvPr>
        </p:nvGrpSpPr>
        <p:grpSpPr>
          <a:xfrm>
            <a:off x="9080500" y="1445895"/>
            <a:ext cx="2595880" cy="1479550"/>
            <a:chOff x="514019" y="1451408"/>
            <a:chExt cx="2596117" cy="1479565"/>
          </a:xfrm>
        </p:grpSpPr>
        <p:sp>
          <p:nvSpPr>
            <p:cNvPr id="39" name="矩形: 单圆角 38"/>
            <p:cNvSpPr/>
            <p:nvPr>
              <p:custDataLst>
                <p:tags r:id="rId40"/>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8" name="组合 27"/>
            <p:cNvGrpSpPr/>
            <p:nvPr/>
          </p:nvGrpSpPr>
          <p:grpSpPr>
            <a:xfrm>
              <a:off x="514019" y="1528153"/>
              <a:ext cx="2497940" cy="384225"/>
              <a:chOff x="514019" y="1528153"/>
              <a:chExt cx="2497940" cy="384225"/>
            </a:xfrm>
          </p:grpSpPr>
          <p:sp>
            <p:nvSpPr>
              <p:cNvPr id="42" name="等腰三角形 7"/>
              <p:cNvSpPr/>
              <p:nvPr>
                <p:custDataLst>
                  <p:tags r:id="rId41"/>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3" name="矩形: 单圆角 42"/>
              <p:cNvSpPr/>
              <p:nvPr>
                <p:custDataLst>
                  <p:tags r:id="rId42"/>
                </p:custDataLst>
              </p:nvPr>
            </p:nvSpPr>
            <p:spPr>
              <a:xfrm>
                <a:off x="515928" y="1528153"/>
                <a:ext cx="249603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26" name="文本框 49"/>
          <p:cNvSpPr txBox="1"/>
          <p:nvPr>
            <p:custDataLst>
              <p:tags r:id="rId4"/>
            </p:custDataLst>
          </p:nvPr>
        </p:nvSpPr>
        <p:spPr>
          <a:xfrm>
            <a:off x="9165590" y="1546860"/>
            <a:ext cx="2427605" cy="24638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Wrenches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5197" name="图片 5196">
            <a:hlinkClick r:id="" action="ppaction://noaction"/>
          </p:cNvPr>
          <p:cNvPicPr>
            <a:picLocks noChangeAspect="1"/>
          </p:cNvPicPr>
          <p:nvPr>
            <p:custDataLst>
              <p:tags r:id="rId5"/>
            </p:custDataLst>
          </p:nvPr>
        </p:nvPicPr>
        <p:blipFill>
          <a:blip r:embed="rId57"/>
          <a:stretch>
            <a:fillRect/>
          </a:stretch>
        </p:blipFill>
        <p:spPr>
          <a:xfrm>
            <a:off x="9611995" y="2089785"/>
            <a:ext cx="1577340" cy="593725"/>
          </a:xfrm>
          <a:prstGeom prst="rect">
            <a:avLst/>
          </a:prstGeom>
        </p:spPr>
      </p:pic>
      <p:sp>
        <p:nvSpPr>
          <p:cNvPr id="2" name="Rectangle 5"/>
          <p:cNvSpPr>
            <a:spLocks noChangeArrowheads="1"/>
          </p:cNvSpPr>
          <p:nvPr/>
        </p:nvSpPr>
        <p:spPr bwMode="auto">
          <a:xfrm>
            <a:off x="-87534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20</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58" name="组合 57"/>
          <p:cNvGrpSpPr/>
          <p:nvPr>
            <p:custDataLst>
              <p:tags r:id="rId6"/>
            </p:custDataLst>
          </p:nvPr>
        </p:nvGrpSpPr>
        <p:grpSpPr>
          <a:xfrm>
            <a:off x="3368675" y="3204845"/>
            <a:ext cx="2595880" cy="1479550"/>
            <a:chOff x="2306339" y="5258660"/>
            <a:chExt cx="2596115" cy="1479565"/>
          </a:xfrm>
        </p:grpSpPr>
        <p:grpSp>
          <p:nvGrpSpPr>
            <p:cNvPr id="59" name="组合 58"/>
            <p:cNvGrpSpPr/>
            <p:nvPr/>
          </p:nvGrpSpPr>
          <p:grpSpPr>
            <a:xfrm>
              <a:off x="2306339" y="5258660"/>
              <a:ext cx="2596115" cy="1479565"/>
              <a:chOff x="514021" y="1451408"/>
              <a:chExt cx="2596115" cy="1479565"/>
            </a:xfrm>
          </p:grpSpPr>
          <p:sp>
            <p:nvSpPr>
              <p:cNvPr id="72" name="矩形: 单圆角 71"/>
              <p:cNvSpPr/>
              <p:nvPr>
                <p:custDataLst>
                  <p:tags r:id="rId38"/>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74" name="组合 73"/>
              <p:cNvGrpSpPr/>
              <p:nvPr/>
            </p:nvGrpSpPr>
            <p:grpSpPr>
              <a:xfrm>
                <a:off x="514021" y="1528153"/>
                <a:ext cx="2291928" cy="462555"/>
                <a:chOff x="514021" y="1528153"/>
                <a:chExt cx="2291928" cy="462555"/>
              </a:xfrm>
            </p:grpSpPr>
            <p:sp>
              <p:nvSpPr>
                <p:cNvPr id="75" name="等腰三角形 7"/>
                <p:cNvSpPr/>
                <p:nvPr/>
              </p:nvSpPr>
              <p:spPr>
                <a:xfrm rot="16200000">
                  <a:off x="509524" y="189131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6" name="矩形: 单圆角 75"/>
                <p:cNvSpPr/>
                <p:nvPr>
                  <p:custDataLst>
                    <p:tags r:id="rId39"/>
                  </p:custDataLst>
                </p:nvPr>
              </p:nvSpPr>
              <p:spPr>
                <a:xfrm>
                  <a:off x="515928" y="1528153"/>
                  <a:ext cx="2290021" cy="3600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60" name="文本框 49"/>
            <p:cNvSpPr txBox="1"/>
            <p:nvPr>
              <p:custDataLst>
                <p:tags r:id="rId37"/>
              </p:custDataLst>
            </p:nvPr>
          </p:nvSpPr>
          <p:spPr>
            <a:xfrm>
              <a:off x="2390467" y="5324951"/>
              <a:ext cx="2236892"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Automatic Torque Wrench Calibrator</a:t>
              </a:r>
            </a:p>
          </p:txBody>
        </p:sp>
      </p:grpSp>
      <p:pic>
        <p:nvPicPr>
          <p:cNvPr id="87" name="图片 86">
            <a:hlinkClick r:id="" action="ppaction://noaction"/>
          </p:cNvPr>
          <p:cNvPicPr>
            <a:picLocks noChangeAspect="1"/>
          </p:cNvPicPr>
          <p:nvPr>
            <p:custDataLst>
              <p:tags r:id="rId7"/>
            </p:custDataLst>
          </p:nvPr>
        </p:nvPicPr>
        <p:blipFill>
          <a:blip r:embed="rId58" cstate="print">
            <a:extLst>
              <a:ext uri="{28A0092B-C50C-407E-A947-70E740481C1C}">
                <a14:useLocalDpi xmlns:a14="http://schemas.microsoft.com/office/drawing/2010/main" val="0"/>
              </a:ext>
            </a:extLst>
          </a:blip>
          <a:srcRect l="1328" t="23078" r="5530" b="17453"/>
          <a:stretch>
            <a:fillRect/>
          </a:stretch>
        </p:blipFill>
        <p:spPr>
          <a:xfrm>
            <a:off x="3564890" y="3792220"/>
            <a:ext cx="2183765" cy="706120"/>
          </a:xfrm>
          <a:prstGeom prst="rect">
            <a:avLst/>
          </a:prstGeom>
        </p:spPr>
      </p:pic>
      <p:grpSp>
        <p:nvGrpSpPr>
          <p:cNvPr id="51" name="组合 50"/>
          <p:cNvGrpSpPr/>
          <p:nvPr/>
        </p:nvGrpSpPr>
        <p:grpSpPr>
          <a:xfrm>
            <a:off x="513715" y="3204845"/>
            <a:ext cx="2595880" cy="1479550"/>
            <a:chOff x="5306" y="10278"/>
            <a:chExt cx="4088" cy="2330"/>
          </a:xfrm>
        </p:grpSpPr>
        <p:grpSp>
          <p:nvGrpSpPr>
            <p:cNvPr id="8" name="组合 7"/>
            <p:cNvGrpSpPr/>
            <p:nvPr/>
          </p:nvGrpSpPr>
          <p:grpSpPr>
            <a:xfrm>
              <a:off x="5306" y="10278"/>
              <a:ext cx="4088" cy="2330"/>
              <a:chOff x="515620" y="4290643"/>
              <a:chExt cx="2596117" cy="1479565"/>
            </a:xfrm>
          </p:grpSpPr>
          <p:grpSp>
            <p:nvGrpSpPr>
              <p:cNvPr id="9" name="组合 8"/>
              <p:cNvGrpSpPr/>
              <p:nvPr/>
            </p:nvGrpSpPr>
            <p:grpSpPr>
              <a:xfrm>
                <a:off x="515620" y="4290643"/>
                <a:ext cx="2596117" cy="1479565"/>
                <a:chOff x="514019" y="1451408"/>
                <a:chExt cx="2596117" cy="1479565"/>
              </a:xfrm>
            </p:grpSpPr>
            <p:sp>
              <p:nvSpPr>
                <p:cNvPr id="13" name="矩形: 单圆角 38"/>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31" name="组合 30"/>
                <p:cNvGrpSpPr/>
                <p:nvPr/>
              </p:nvGrpSpPr>
              <p:grpSpPr>
                <a:xfrm>
                  <a:off x="514019" y="1528153"/>
                  <a:ext cx="2497940" cy="384225"/>
                  <a:chOff x="514019" y="1528153"/>
                  <a:chExt cx="2497940" cy="384225"/>
                </a:xfrm>
              </p:grpSpPr>
              <p:sp>
                <p:nvSpPr>
                  <p:cNvPr id="34"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5" name="矩形: 单圆角 42"/>
                  <p:cNvSpPr/>
                  <p:nvPr/>
                </p:nvSpPr>
                <p:spPr>
                  <a:xfrm>
                    <a:off x="515928" y="1528153"/>
                    <a:ext cx="2496031"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6" name="文本框 49"/>
              <p:cNvSpPr txBox="1"/>
              <p:nvPr/>
            </p:nvSpPr>
            <p:spPr>
              <a:xfrm>
                <a:off x="600595" y="4391640"/>
                <a:ext cx="2427857" cy="245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Preset Torque Wrenches</a:t>
                </a:r>
              </a:p>
            </p:txBody>
          </p:sp>
        </p:grpSp>
        <p:pic>
          <p:nvPicPr>
            <p:cNvPr id="5" name="图片 4"/>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5933" y="11222"/>
              <a:ext cx="2694" cy="1062"/>
            </a:xfrm>
            <a:prstGeom prst="rect">
              <a:avLst/>
            </a:prstGeom>
          </p:spPr>
        </p:pic>
      </p:grpSp>
      <p:grpSp>
        <p:nvGrpSpPr>
          <p:cNvPr id="71" name="组合 70"/>
          <p:cNvGrpSpPr/>
          <p:nvPr>
            <p:custDataLst>
              <p:tags r:id="rId8"/>
            </p:custDataLst>
          </p:nvPr>
        </p:nvGrpSpPr>
        <p:grpSpPr>
          <a:xfrm>
            <a:off x="9084945" y="3204845"/>
            <a:ext cx="2595880" cy="1479550"/>
            <a:chOff x="6230273" y="4290643"/>
            <a:chExt cx="2596117" cy="1479565"/>
          </a:xfrm>
        </p:grpSpPr>
        <p:sp>
          <p:nvSpPr>
            <p:cNvPr id="77" name="矩形: 单圆角 66"/>
            <p:cNvSpPr/>
            <p:nvPr>
              <p:custDataLst>
                <p:tags r:id="rId32"/>
              </p:custDataLst>
            </p:nvPr>
          </p:nvSpPr>
          <p:spPr>
            <a:xfrm>
              <a:off x="6328448" y="429064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6" name="等腰三角形 7"/>
            <p:cNvSpPr/>
            <p:nvPr>
              <p:custDataLst>
                <p:tags r:id="rId33"/>
              </p:custDataLst>
            </p:nvPr>
          </p:nvSpPr>
          <p:spPr>
            <a:xfrm rot="16200000">
              <a:off x="6225776" y="465221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8" name="矩形: 单圆角 68"/>
            <p:cNvSpPr/>
            <p:nvPr>
              <p:custDataLst>
                <p:tags r:id="rId34"/>
              </p:custDataLst>
            </p:nvPr>
          </p:nvSpPr>
          <p:spPr>
            <a:xfrm>
              <a:off x="6231874" y="4367388"/>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9" name="文本框 49"/>
            <p:cNvSpPr txBox="1"/>
            <p:nvPr>
              <p:custDataLst>
                <p:tags r:id="rId35"/>
              </p:custDataLst>
            </p:nvPr>
          </p:nvSpPr>
          <p:spPr>
            <a:xfrm>
              <a:off x="6315249" y="4395806"/>
              <a:ext cx="1600842"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Adapters</a:t>
              </a:r>
            </a:p>
          </p:txBody>
        </p:sp>
        <p:pic>
          <p:nvPicPr>
            <p:cNvPr id="90" name="Picture 4"/>
            <p:cNvPicPr>
              <a:picLocks noChangeAspect="1" noChangeArrowheads="1"/>
            </p:cNvPicPr>
            <p:nvPr>
              <p:custDataLst>
                <p:tags r:id="rId36"/>
              </p:custDataLst>
            </p:nvPr>
          </p:nvPicPr>
          <p:blipFill>
            <a:blip r:embed="rId60" cstate="print"/>
            <a:srcRect/>
            <a:stretch>
              <a:fillRect/>
            </a:stretch>
          </p:blipFill>
          <p:spPr bwMode="auto">
            <a:xfrm>
              <a:off x="7115842" y="4778706"/>
              <a:ext cx="910170" cy="916826"/>
            </a:xfrm>
            <a:prstGeom prst="rect">
              <a:avLst/>
            </a:prstGeom>
            <a:noFill/>
            <a:ln w="9525">
              <a:noFill/>
              <a:miter lim="800000"/>
              <a:headEnd/>
              <a:tailEnd/>
            </a:ln>
            <a:effectLst/>
          </p:spPr>
        </p:pic>
      </p:grpSp>
      <p:grpSp>
        <p:nvGrpSpPr>
          <p:cNvPr id="91" name="组合 90"/>
          <p:cNvGrpSpPr/>
          <p:nvPr>
            <p:custDataLst>
              <p:tags r:id="rId9"/>
            </p:custDataLst>
          </p:nvPr>
        </p:nvGrpSpPr>
        <p:grpSpPr>
          <a:xfrm>
            <a:off x="6225540" y="3204845"/>
            <a:ext cx="2595880" cy="1479550"/>
            <a:chOff x="3370501" y="4290643"/>
            <a:chExt cx="2596117" cy="1479565"/>
          </a:xfrm>
        </p:grpSpPr>
        <p:grpSp>
          <p:nvGrpSpPr>
            <p:cNvPr id="96" name="组合 95"/>
            <p:cNvGrpSpPr/>
            <p:nvPr/>
          </p:nvGrpSpPr>
          <p:grpSpPr>
            <a:xfrm>
              <a:off x="3370501" y="4290643"/>
              <a:ext cx="2596117" cy="1479565"/>
              <a:chOff x="514019" y="1451408"/>
              <a:chExt cx="2596117" cy="1479565"/>
            </a:xfrm>
          </p:grpSpPr>
          <p:sp>
            <p:nvSpPr>
              <p:cNvPr id="97" name="矩形: 单圆角 62"/>
              <p:cNvSpPr/>
              <p:nvPr>
                <p:custDataLst>
                  <p:tags r:id="rId29"/>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8" name="组合 97"/>
              <p:cNvGrpSpPr/>
              <p:nvPr/>
            </p:nvGrpSpPr>
            <p:grpSpPr>
              <a:xfrm>
                <a:off x="514019" y="1528153"/>
                <a:ext cx="1939584" cy="384225"/>
                <a:chOff x="514019" y="1528153"/>
                <a:chExt cx="1939584" cy="384225"/>
              </a:xfrm>
            </p:grpSpPr>
            <p:sp>
              <p:nvSpPr>
                <p:cNvPr id="101" name="等腰三角形 7"/>
                <p:cNvSpPr/>
                <p:nvPr>
                  <p:custDataLst>
                    <p:tags r:id="rId30"/>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2" name="矩形: 单圆角 65"/>
                <p:cNvSpPr/>
                <p:nvPr>
                  <p:custDataLst>
                    <p:tags r:id="rId31"/>
                  </p:custDataLst>
                </p:nvPr>
              </p:nvSpPr>
              <p:spPr>
                <a:xfrm>
                  <a:off x="515929" y="1528153"/>
                  <a:ext cx="193767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3" name="文本框 49"/>
            <p:cNvSpPr txBox="1"/>
            <p:nvPr>
              <p:custDataLst>
                <p:tags r:id="rId27"/>
              </p:custDataLst>
            </p:nvPr>
          </p:nvSpPr>
          <p:spPr>
            <a:xfrm>
              <a:off x="3454630" y="4391640"/>
              <a:ext cx="1912831"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Dial Torque Wrenches</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pic>
          <p:nvPicPr>
            <p:cNvPr id="104" name="图片 103"/>
            <p:cNvPicPr>
              <a:picLocks noChangeAspect="1"/>
            </p:cNvPicPr>
            <p:nvPr>
              <p:custDataLst>
                <p:tags r:id="rId28"/>
              </p:custDataLst>
            </p:nvPr>
          </p:nvPicPr>
          <p:blipFill>
            <a:blip r:embed="rId61"/>
            <a:stretch>
              <a:fillRect/>
            </a:stretch>
          </p:blipFill>
          <p:spPr>
            <a:xfrm>
              <a:off x="3865939" y="4829944"/>
              <a:ext cx="1690546" cy="767725"/>
            </a:xfrm>
            <a:prstGeom prst="rect">
              <a:avLst/>
            </a:prstGeom>
          </p:spPr>
        </p:pic>
      </p:grpSp>
      <p:grpSp>
        <p:nvGrpSpPr>
          <p:cNvPr id="105" name="组合 104"/>
          <p:cNvGrpSpPr/>
          <p:nvPr>
            <p:custDataLst>
              <p:tags r:id="rId10"/>
            </p:custDataLst>
          </p:nvPr>
        </p:nvGrpSpPr>
        <p:grpSpPr>
          <a:xfrm>
            <a:off x="6225540" y="4948340"/>
            <a:ext cx="2595880" cy="1479550"/>
            <a:chOff x="812" y="6757"/>
            <a:chExt cx="4088" cy="2330"/>
          </a:xfrm>
        </p:grpSpPr>
        <p:grpSp>
          <p:nvGrpSpPr>
            <p:cNvPr id="106" name="组合 105"/>
            <p:cNvGrpSpPr/>
            <p:nvPr/>
          </p:nvGrpSpPr>
          <p:grpSpPr>
            <a:xfrm>
              <a:off x="812" y="6757"/>
              <a:ext cx="4088" cy="2330"/>
              <a:chOff x="9080264" y="4290643"/>
              <a:chExt cx="2596115" cy="1479565"/>
            </a:xfrm>
          </p:grpSpPr>
          <p:grpSp>
            <p:nvGrpSpPr>
              <p:cNvPr id="107" name="组合 106"/>
              <p:cNvGrpSpPr/>
              <p:nvPr/>
            </p:nvGrpSpPr>
            <p:grpSpPr>
              <a:xfrm>
                <a:off x="9080264" y="4290643"/>
                <a:ext cx="2596115" cy="1479565"/>
                <a:chOff x="514021" y="1451408"/>
                <a:chExt cx="2596115" cy="1479565"/>
              </a:xfrm>
            </p:grpSpPr>
            <p:sp>
              <p:nvSpPr>
                <p:cNvPr id="108" name="矩形: 单圆角 95"/>
                <p:cNvSpPr/>
                <p:nvPr>
                  <p:custDataLst>
                    <p:tags r:id="rId24"/>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09" name="组合 108"/>
                <p:cNvGrpSpPr/>
                <p:nvPr/>
              </p:nvGrpSpPr>
              <p:grpSpPr>
                <a:xfrm>
                  <a:off x="514021" y="1528153"/>
                  <a:ext cx="2290138" cy="478194"/>
                  <a:chOff x="514021" y="1528153"/>
                  <a:chExt cx="2290138" cy="478194"/>
                </a:xfrm>
              </p:grpSpPr>
              <p:sp>
                <p:nvSpPr>
                  <p:cNvPr id="110" name="等腰三角形 7"/>
                  <p:cNvSpPr/>
                  <p:nvPr>
                    <p:custDataLst>
                      <p:tags r:id="rId25"/>
                    </p:custDataLst>
                  </p:nvPr>
                </p:nvSpPr>
                <p:spPr>
                  <a:xfrm rot="16200000">
                    <a:off x="509524" y="190695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11" name="矩形: 单圆角 98"/>
                  <p:cNvSpPr/>
                  <p:nvPr>
                    <p:custDataLst>
                      <p:tags r:id="rId26"/>
                    </p:custDataLst>
                  </p:nvPr>
                </p:nvSpPr>
                <p:spPr>
                  <a:xfrm>
                    <a:off x="515929" y="1528153"/>
                    <a:ext cx="2288230"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12" name="文本框 49"/>
              <p:cNvSpPr txBox="1"/>
              <p:nvPr>
                <p:custDataLst>
                  <p:tags r:id="rId23"/>
                </p:custDataLst>
              </p:nvPr>
            </p:nvSpPr>
            <p:spPr>
              <a:xfrm>
                <a:off x="9164392" y="4363065"/>
                <a:ext cx="2288230" cy="400110"/>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Electromagnetic Ultrasonic Bolt Axial Force Tester</a:t>
                </a:r>
              </a:p>
            </p:txBody>
          </p:sp>
        </p:grpSp>
        <p:pic>
          <p:nvPicPr>
            <p:cNvPr id="113" name="图片 112">
              <a:hlinkClick r:id="" action="ppaction://noaction"/>
            </p:cNvPr>
            <p:cNvPicPr>
              <a:picLocks noChangeAspect="1"/>
            </p:cNvPicPr>
            <p:nvPr>
              <p:custDataLst>
                <p:tags r:id="rId22"/>
              </p:custDataLst>
            </p:nvPr>
          </p:nvPicPr>
          <p:blipFill>
            <a:blip r:embed="rId62" cstate="print">
              <a:extLst>
                <a:ext uri="{28A0092B-C50C-407E-A947-70E740481C1C}">
                  <a14:useLocalDpi xmlns:a14="http://schemas.microsoft.com/office/drawing/2010/main" val="0"/>
                </a:ext>
              </a:extLst>
            </a:blip>
            <a:srcRect b="2500"/>
            <a:stretch>
              <a:fillRect/>
            </a:stretch>
          </p:blipFill>
          <p:spPr>
            <a:xfrm>
              <a:off x="1592" y="7456"/>
              <a:ext cx="2475" cy="1604"/>
            </a:xfrm>
            <a:prstGeom prst="rect">
              <a:avLst/>
            </a:prstGeom>
          </p:spPr>
        </p:pic>
      </p:grpSp>
      <p:grpSp>
        <p:nvGrpSpPr>
          <p:cNvPr id="114" name="组合 113"/>
          <p:cNvGrpSpPr/>
          <p:nvPr>
            <p:custDataLst>
              <p:tags r:id="rId11"/>
            </p:custDataLst>
          </p:nvPr>
        </p:nvGrpSpPr>
        <p:grpSpPr>
          <a:xfrm>
            <a:off x="515622" y="4948340"/>
            <a:ext cx="5455920" cy="1479550"/>
            <a:chOff x="9779" y="3337"/>
            <a:chExt cx="8592" cy="2330"/>
          </a:xfrm>
        </p:grpSpPr>
        <p:grpSp>
          <p:nvGrpSpPr>
            <p:cNvPr id="115" name="组合 114"/>
            <p:cNvGrpSpPr/>
            <p:nvPr/>
          </p:nvGrpSpPr>
          <p:grpSpPr>
            <a:xfrm>
              <a:off x="9779" y="3337"/>
              <a:ext cx="4088" cy="2330"/>
              <a:chOff x="9069136" y="4290643"/>
              <a:chExt cx="2596117" cy="1479565"/>
            </a:xfrm>
          </p:grpSpPr>
          <p:sp>
            <p:nvSpPr>
              <p:cNvPr id="116" name="矩形: 单圆角 12"/>
              <p:cNvSpPr/>
              <p:nvPr>
                <p:custDataLst>
                  <p:tags r:id="rId17"/>
                </p:custDataLst>
              </p:nvPr>
            </p:nvSpPr>
            <p:spPr>
              <a:xfrm>
                <a:off x="9167311" y="4290643"/>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17" name="矩形: 单圆角 14"/>
              <p:cNvSpPr/>
              <p:nvPr>
                <p:custDataLst>
                  <p:tags r:id="rId18"/>
                </p:custDataLst>
              </p:nvPr>
            </p:nvSpPr>
            <p:spPr>
              <a:xfrm>
                <a:off x="9070738" y="4367388"/>
                <a:ext cx="185443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18" name="文本框 49"/>
              <p:cNvSpPr txBox="1"/>
              <p:nvPr>
                <p:custDataLst>
                  <p:tags r:id="rId19"/>
                </p:custDataLst>
              </p:nvPr>
            </p:nvSpPr>
            <p:spPr>
              <a:xfrm>
                <a:off x="9154112" y="4395806"/>
                <a:ext cx="1553430"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Torque Multipliers</a:t>
                </a:r>
              </a:p>
            </p:txBody>
          </p:sp>
          <p:sp>
            <p:nvSpPr>
              <p:cNvPr id="119" name="等腰三角形 7"/>
              <p:cNvSpPr/>
              <p:nvPr>
                <p:custDataLst>
                  <p:tags r:id="rId20"/>
                </p:custDataLst>
              </p:nvPr>
            </p:nvSpPr>
            <p:spPr>
              <a:xfrm rot="16200000">
                <a:off x="9064639" y="4652217"/>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20" name="Picture 5"/>
              <p:cNvPicPr>
                <a:picLocks noChangeAspect="1" noChangeArrowheads="1"/>
              </p:cNvPicPr>
              <p:nvPr>
                <p:custDataLst>
                  <p:tags r:id="rId21"/>
                </p:custDataLst>
              </p:nvPr>
            </p:nvPicPr>
            <p:blipFill>
              <a:blip r:embed="rId63" cstate="print"/>
              <a:srcRect/>
              <a:stretch>
                <a:fillRect/>
              </a:stretch>
            </p:blipFill>
            <p:spPr bwMode="auto">
              <a:xfrm>
                <a:off x="10004016" y="4747176"/>
                <a:ext cx="798427" cy="979887"/>
              </a:xfrm>
              <a:prstGeom prst="rect">
                <a:avLst/>
              </a:prstGeom>
              <a:noFill/>
              <a:ln w="9525">
                <a:noFill/>
                <a:miter lim="800000"/>
                <a:headEnd/>
                <a:tailEnd/>
              </a:ln>
              <a:effectLst/>
            </p:spPr>
          </p:pic>
        </p:grpSp>
        <p:sp>
          <p:nvSpPr>
            <p:cNvPr id="121" name="矩形: 单圆角 101"/>
            <p:cNvSpPr/>
            <p:nvPr>
              <p:custDataLst>
                <p:tags r:id="rId12"/>
              </p:custDataLst>
            </p:nvPr>
          </p:nvSpPr>
          <p:spPr>
            <a:xfrm>
              <a:off x="14437" y="333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122" name="图片 121"/>
            <p:cNvPicPr>
              <a:picLocks noChangeAspect="1"/>
            </p:cNvPicPr>
            <p:nvPr>
              <p:custDataLst>
                <p:tags r:id="rId13"/>
              </p:custDataLst>
            </p:nvPr>
          </p:nvPicPr>
          <p:blipFill>
            <a:blip r:embed="rId64" cstate="print">
              <a:extLst>
                <a:ext uri="{28A0092B-C50C-407E-A947-70E740481C1C}">
                  <a14:useLocalDpi xmlns:a14="http://schemas.microsoft.com/office/drawing/2010/main" val="0"/>
                </a:ext>
              </a:extLst>
            </a:blip>
            <a:srcRect t="10008" b="9246"/>
            <a:stretch>
              <a:fillRect/>
            </a:stretch>
          </p:blipFill>
          <p:spPr>
            <a:xfrm>
              <a:off x="15253" y="4063"/>
              <a:ext cx="2097" cy="1573"/>
            </a:xfrm>
            <a:prstGeom prst="rect">
              <a:avLst/>
            </a:prstGeom>
          </p:spPr>
        </p:pic>
        <p:grpSp>
          <p:nvGrpSpPr>
            <p:cNvPr id="123" name="组合 122"/>
            <p:cNvGrpSpPr/>
            <p:nvPr/>
          </p:nvGrpSpPr>
          <p:grpSpPr>
            <a:xfrm>
              <a:off x="14282" y="3458"/>
              <a:ext cx="3391" cy="753"/>
              <a:chOff x="514021" y="1528153"/>
              <a:chExt cx="2153166" cy="478292"/>
            </a:xfrm>
          </p:grpSpPr>
          <p:sp>
            <p:nvSpPr>
              <p:cNvPr id="124" name="等腰三角形 7"/>
              <p:cNvSpPr/>
              <p:nvPr>
                <p:custDataLst>
                  <p:tags r:id="rId15"/>
                </p:custDataLst>
              </p:nvPr>
            </p:nvSpPr>
            <p:spPr>
              <a:xfrm rot="16200000">
                <a:off x="509524" y="19070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25" name="矩形: 单圆角 104"/>
              <p:cNvSpPr/>
              <p:nvPr>
                <p:custDataLst>
                  <p:tags r:id="rId16"/>
                </p:custDataLst>
              </p:nvPr>
            </p:nvSpPr>
            <p:spPr>
              <a:xfrm>
                <a:off x="515929" y="1528153"/>
                <a:ext cx="2151258"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26" name="文本框 49"/>
            <p:cNvSpPr txBox="1"/>
            <p:nvPr>
              <p:custDataLst>
                <p:tags r:id="rId14"/>
              </p:custDataLst>
            </p:nvPr>
          </p:nvSpPr>
          <p:spPr>
            <a:xfrm>
              <a:off x="14415" y="3455"/>
              <a:ext cx="3677" cy="630"/>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Hydraulic Torque Wrenches With Drive Shaft</a:t>
              </a:r>
            </a:p>
          </p:txBody>
        </p:sp>
      </p:grpSp>
      <p:pic>
        <p:nvPicPr>
          <p:cNvPr id="6" name="图片 5">
            <a:extLst>
              <a:ext uri="{FF2B5EF4-FFF2-40B4-BE49-F238E27FC236}">
                <a16:creationId xmlns:a16="http://schemas.microsoft.com/office/drawing/2014/main" id="{6C0344A7-0163-AE48-C27E-29BC9A4C1A79}"/>
              </a:ext>
            </a:extLst>
          </p:cNvPr>
          <p:cNvPicPr>
            <a:picLocks noChangeAspect="1"/>
          </p:cNvPicPr>
          <p:nvPr/>
        </p:nvPicPr>
        <p:blipFill>
          <a:blip r:embed="rId65"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6773048" cy="457200"/>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Component Analysis</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22" name="Rectangle 5"/>
          <p:cNvSpPr>
            <a:spLocks noChangeArrowheads="1"/>
          </p:cNvSpPr>
          <p:nvPr/>
        </p:nvSpPr>
        <p:spPr bwMode="auto">
          <a:xfrm>
            <a:off x="-87534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21</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86" name="组合 85"/>
          <p:cNvGrpSpPr/>
          <p:nvPr/>
        </p:nvGrpSpPr>
        <p:grpSpPr>
          <a:xfrm>
            <a:off x="515620" y="1445895"/>
            <a:ext cx="11174095" cy="4982210"/>
            <a:chOff x="812" y="2277"/>
            <a:chExt cx="17597" cy="7846"/>
          </a:xfrm>
        </p:grpSpPr>
        <p:grpSp>
          <p:nvGrpSpPr>
            <p:cNvPr id="20" name="组合 19"/>
            <p:cNvGrpSpPr/>
            <p:nvPr/>
          </p:nvGrpSpPr>
          <p:grpSpPr>
            <a:xfrm>
              <a:off x="5307" y="5040"/>
              <a:ext cx="4088" cy="2330"/>
              <a:chOff x="3368901" y="4295866"/>
              <a:chExt cx="2596116" cy="1479565"/>
            </a:xfrm>
          </p:grpSpPr>
          <p:sp>
            <p:nvSpPr>
              <p:cNvPr id="61" name="矩形: 单圆角 60"/>
              <p:cNvSpPr/>
              <p:nvPr/>
            </p:nvSpPr>
            <p:spPr>
              <a:xfrm>
                <a:off x="3467075" y="429586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3" name="等腰三角形 7"/>
              <p:cNvSpPr/>
              <p:nvPr/>
            </p:nvSpPr>
            <p:spPr>
              <a:xfrm rot="16200000">
                <a:off x="3364404" y="474125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4" name="矩形: 单圆角 63"/>
              <p:cNvSpPr/>
              <p:nvPr/>
            </p:nvSpPr>
            <p:spPr>
              <a:xfrm>
                <a:off x="3370810" y="4365750"/>
                <a:ext cx="2496032" cy="367200"/>
              </a:xfrm>
              <a:prstGeom prst="round1Rect">
                <a:avLst>
                  <a:gd name="adj" fmla="val 39992"/>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9" name="文本框 49"/>
              <p:cNvSpPr txBox="1"/>
              <p:nvPr/>
            </p:nvSpPr>
            <p:spPr>
              <a:xfrm>
                <a:off x="3453030" y="4356896"/>
                <a:ext cx="2496032"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Standard Sheets For XRF Plating Thickness Instruments</a:t>
                </a:r>
              </a:p>
            </p:txBody>
          </p:sp>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5703" y="4975044"/>
                <a:ext cx="1076762" cy="727542"/>
              </a:xfrm>
              <a:prstGeom prst="rect">
                <a:avLst/>
              </a:prstGeom>
            </p:spPr>
          </p:pic>
        </p:grpSp>
        <p:grpSp>
          <p:nvGrpSpPr>
            <p:cNvPr id="23" name="组合 22"/>
            <p:cNvGrpSpPr/>
            <p:nvPr/>
          </p:nvGrpSpPr>
          <p:grpSpPr>
            <a:xfrm>
              <a:off x="14297" y="5040"/>
              <a:ext cx="4113" cy="2330"/>
              <a:chOff x="6223781" y="4295866"/>
              <a:chExt cx="2611854" cy="1479565"/>
            </a:xfrm>
          </p:grpSpPr>
          <p:sp>
            <p:nvSpPr>
              <p:cNvPr id="57" name="矩形: 单圆角 56"/>
              <p:cNvSpPr/>
              <p:nvPr/>
            </p:nvSpPr>
            <p:spPr>
              <a:xfrm>
                <a:off x="6321956" y="429586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9" name="等腰三角形 7"/>
              <p:cNvSpPr/>
              <p:nvPr/>
            </p:nvSpPr>
            <p:spPr>
              <a:xfrm rot="16200000">
                <a:off x="6219284" y="4741260"/>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0" name="矩形: 单圆角 59"/>
              <p:cNvSpPr/>
              <p:nvPr/>
            </p:nvSpPr>
            <p:spPr>
              <a:xfrm>
                <a:off x="6225691" y="4372611"/>
                <a:ext cx="2556359" cy="3672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1" name="文本框 49"/>
              <p:cNvSpPr txBox="1"/>
              <p:nvPr/>
            </p:nvSpPr>
            <p:spPr>
              <a:xfrm>
                <a:off x="6307065" y="4365750"/>
                <a:ext cx="2528570" cy="400110"/>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Standard Samples For Spectral Analysis</a:t>
                </a:r>
              </a:p>
            </p:txBody>
          </p:sp>
          <p:pic>
            <p:nvPicPr>
              <p:cNvPr id="5188" name="图片 5187"/>
              <p:cNvPicPr>
                <a:picLocks noChangeAspect="1"/>
              </p:cNvPicPr>
              <p:nvPr/>
            </p:nvPicPr>
            <p:blipFill>
              <a:blip r:embed="rId3"/>
              <a:stretch>
                <a:fillRect/>
              </a:stretch>
            </p:blipFill>
            <p:spPr>
              <a:xfrm>
                <a:off x="6588905" y="4975043"/>
                <a:ext cx="1964044" cy="524642"/>
              </a:xfrm>
              <a:prstGeom prst="rect">
                <a:avLst/>
              </a:prstGeom>
            </p:spPr>
          </p:pic>
        </p:grpSp>
        <p:grpSp>
          <p:nvGrpSpPr>
            <p:cNvPr id="25" name="组合 24"/>
            <p:cNvGrpSpPr/>
            <p:nvPr/>
          </p:nvGrpSpPr>
          <p:grpSpPr>
            <a:xfrm>
              <a:off x="812" y="7793"/>
              <a:ext cx="4088" cy="2330"/>
              <a:chOff x="9078662" y="4295866"/>
              <a:chExt cx="2596116" cy="1479565"/>
            </a:xfrm>
          </p:grpSpPr>
          <p:sp>
            <p:nvSpPr>
              <p:cNvPr id="53" name="矩形: 单圆角 52"/>
              <p:cNvSpPr/>
              <p:nvPr/>
            </p:nvSpPr>
            <p:spPr>
              <a:xfrm>
                <a:off x="9176836" y="4295866"/>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5" name="等腰三角形 7"/>
              <p:cNvSpPr/>
              <p:nvPr/>
            </p:nvSpPr>
            <p:spPr>
              <a:xfrm rot="16200000">
                <a:off x="9074165" y="466141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6" name="矩形: 单圆角 55"/>
              <p:cNvSpPr/>
              <p:nvPr/>
            </p:nvSpPr>
            <p:spPr>
              <a:xfrm>
                <a:off x="9080571" y="4372611"/>
                <a:ext cx="2497632"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2" name="文本框 49"/>
              <p:cNvSpPr txBox="1"/>
              <p:nvPr/>
            </p:nvSpPr>
            <p:spPr>
              <a:xfrm>
                <a:off x="9161098" y="4398835"/>
                <a:ext cx="2417105"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Spectral Sample Grinders</a:t>
                </a:r>
              </a:p>
            </p:txBody>
          </p:sp>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6730" y="4733915"/>
                <a:ext cx="738153" cy="995576"/>
              </a:xfrm>
              <a:prstGeom prst="rect">
                <a:avLst/>
              </a:prstGeom>
            </p:spPr>
          </p:pic>
        </p:grpSp>
        <p:grpSp>
          <p:nvGrpSpPr>
            <p:cNvPr id="73" name="组合 72"/>
            <p:cNvGrpSpPr/>
            <p:nvPr/>
          </p:nvGrpSpPr>
          <p:grpSpPr>
            <a:xfrm>
              <a:off x="5307" y="2277"/>
              <a:ext cx="4088" cy="2330"/>
              <a:chOff x="3370502" y="1446032"/>
              <a:chExt cx="2596116" cy="1479565"/>
            </a:xfrm>
          </p:grpSpPr>
          <p:sp>
            <p:nvSpPr>
              <p:cNvPr id="37" name="等腰三角形 7"/>
              <p:cNvSpPr/>
              <p:nvPr/>
            </p:nvSpPr>
            <p:spPr>
              <a:xfrm rot="16200000">
                <a:off x="3366005" y="181907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4" name="组合 23"/>
              <p:cNvGrpSpPr/>
              <p:nvPr/>
            </p:nvGrpSpPr>
            <p:grpSpPr>
              <a:xfrm>
                <a:off x="3372411" y="1446032"/>
                <a:ext cx="2594207" cy="1479565"/>
                <a:chOff x="3372411" y="2120135"/>
                <a:chExt cx="2594207" cy="1479565"/>
              </a:xfrm>
            </p:grpSpPr>
            <p:sp>
              <p:nvSpPr>
                <p:cNvPr id="35" name="矩形: 单圆角 34"/>
                <p:cNvSpPr/>
                <p:nvPr/>
              </p:nvSpPr>
              <p:spPr>
                <a:xfrm>
                  <a:off x="3468676" y="212013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8" name="矩形: 单圆角 37"/>
                <p:cNvSpPr/>
                <p:nvPr/>
              </p:nvSpPr>
              <p:spPr>
                <a:xfrm>
                  <a:off x="3372411" y="2196880"/>
                  <a:ext cx="2428792"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4" name="文本框 49"/>
                <p:cNvSpPr txBox="1"/>
                <p:nvPr/>
              </p:nvSpPr>
              <p:spPr>
                <a:xfrm>
                  <a:off x="3454631" y="2223240"/>
                  <a:ext cx="2346572"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Handheld LIBS Spectrometers</a:t>
                  </a:r>
                </a:p>
              </p:txBody>
            </p:sp>
            <p:pic>
              <p:nvPicPr>
                <p:cNvPr id="3" name="图片 2">
                  <a:hlinkClick r:id="" action="ppaction://noaction"/>
                </p:cNvPr>
                <p:cNvPicPr>
                  <a:picLocks noChangeAspect="1"/>
                </p:cNvPicPr>
                <p:nvPr/>
              </p:nvPicPr>
              <p:blipFill>
                <a:blip r:embed="rId5"/>
                <a:stretch>
                  <a:fillRect/>
                </a:stretch>
              </p:blipFill>
              <p:spPr>
                <a:xfrm>
                  <a:off x="4275968" y="2588639"/>
                  <a:ext cx="781807" cy="971829"/>
                </a:xfrm>
                <a:prstGeom prst="rect">
                  <a:avLst/>
                </a:prstGeom>
              </p:spPr>
            </p:pic>
          </p:grpSp>
        </p:grpSp>
        <p:grpSp>
          <p:nvGrpSpPr>
            <p:cNvPr id="51" name="组合 50"/>
            <p:cNvGrpSpPr/>
            <p:nvPr/>
          </p:nvGrpSpPr>
          <p:grpSpPr>
            <a:xfrm>
              <a:off x="9802" y="2277"/>
              <a:ext cx="4088" cy="2330"/>
              <a:chOff x="6225383" y="1446032"/>
              <a:chExt cx="2596116" cy="1479565"/>
            </a:xfrm>
          </p:grpSpPr>
          <p:grpSp>
            <p:nvGrpSpPr>
              <p:cNvPr id="7" name="组合 6"/>
              <p:cNvGrpSpPr/>
              <p:nvPr/>
            </p:nvGrpSpPr>
            <p:grpSpPr>
              <a:xfrm>
                <a:off x="6225383" y="1446032"/>
                <a:ext cx="2596116" cy="1479565"/>
                <a:chOff x="6225383" y="2120135"/>
                <a:chExt cx="2596116" cy="1479565"/>
              </a:xfrm>
            </p:grpSpPr>
            <p:sp>
              <p:nvSpPr>
                <p:cNvPr id="31" name="矩形: 单圆角 30"/>
                <p:cNvSpPr/>
                <p:nvPr/>
              </p:nvSpPr>
              <p:spPr>
                <a:xfrm>
                  <a:off x="6323557" y="212013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3" name="等腰三角形 7"/>
                <p:cNvSpPr/>
                <p:nvPr/>
              </p:nvSpPr>
              <p:spPr>
                <a:xfrm rot="16200000">
                  <a:off x="6220886" y="249317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4" name="矩形: 单圆角 33"/>
                <p:cNvSpPr/>
                <p:nvPr/>
              </p:nvSpPr>
              <p:spPr>
                <a:xfrm>
                  <a:off x="6227292" y="2196880"/>
                  <a:ext cx="1907058"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5" name="文本框 49"/>
                <p:cNvSpPr txBox="1"/>
                <p:nvPr/>
              </p:nvSpPr>
              <p:spPr>
                <a:xfrm>
                  <a:off x="6308666" y="2223240"/>
                  <a:ext cx="1654234"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XRF Spectrometers</a:t>
                  </a:r>
                </a:p>
              </p:txBody>
            </p:sp>
          </p:grpSp>
          <p:pic>
            <p:nvPicPr>
              <p:cNvPr id="19" name="图片 18">
                <a:hlinkClick r:id="" action="ppaction://noaction"/>
              </p:cNvPr>
              <p:cNvPicPr>
                <a:picLocks noChangeAspect="1"/>
              </p:cNvPicPr>
              <p:nvPr/>
            </p:nvPicPr>
            <p:blipFill>
              <a:blip r:embed="rId6"/>
              <a:stretch>
                <a:fillRect/>
              </a:stretch>
            </p:blipFill>
            <p:spPr>
              <a:xfrm>
                <a:off x="7183118" y="1906952"/>
                <a:ext cx="779782" cy="970638"/>
              </a:xfrm>
              <a:prstGeom prst="rect">
                <a:avLst/>
              </a:prstGeom>
            </p:spPr>
          </p:pic>
        </p:grpSp>
        <p:grpSp>
          <p:nvGrpSpPr>
            <p:cNvPr id="2" name="组合 1"/>
            <p:cNvGrpSpPr/>
            <p:nvPr/>
          </p:nvGrpSpPr>
          <p:grpSpPr>
            <a:xfrm>
              <a:off x="14297" y="2277"/>
              <a:ext cx="4088" cy="2330"/>
              <a:chOff x="7842012" y="407234"/>
              <a:chExt cx="2596117" cy="1479565"/>
            </a:xfrm>
          </p:grpSpPr>
          <p:grpSp>
            <p:nvGrpSpPr>
              <p:cNvPr id="5" name="组合 4"/>
              <p:cNvGrpSpPr/>
              <p:nvPr/>
            </p:nvGrpSpPr>
            <p:grpSpPr>
              <a:xfrm>
                <a:off x="7842012" y="407234"/>
                <a:ext cx="2596117" cy="1479565"/>
                <a:chOff x="3368900" y="4290643"/>
                <a:chExt cx="2596117" cy="1479565"/>
              </a:xfrm>
            </p:grpSpPr>
            <p:grpSp>
              <p:nvGrpSpPr>
                <p:cNvPr id="9" name="组合 8"/>
                <p:cNvGrpSpPr/>
                <p:nvPr/>
              </p:nvGrpSpPr>
              <p:grpSpPr>
                <a:xfrm>
                  <a:off x="3368900" y="4290643"/>
                  <a:ext cx="2596117" cy="1479565"/>
                  <a:chOff x="514019" y="1451408"/>
                  <a:chExt cx="2596117" cy="1479565"/>
                </a:xfrm>
              </p:grpSpPr>
              <p:sp>
                <p:nvSpPr>
                  <p:cNvPr id="27" name="矩形: 单圆角 2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8" name="组合 27"/>
                  <p:cNvGrpSpPr/>
                  <p:nvPr/>
                </p:nvGrpSpPr>
                <p:grpSpPr>
                  <a:xfrm>
                    <a:off x="514019" y="1528153"/>
                    <a:ext cx="2417322" cy="384225"/>
                    <a:chOff x="514019" y="1528153"/>
                    <a:chExt cx="2417322" cy="384225"/>
                  </a:xfrm>
                </p:grpSpPr>
                <p:sp>
                  <p:nvSpPr>
                    <p:cNvPr id="3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6" name="矩形: 单圆角 35"/>
                    <p:cNvSpPr/>
                    <p:nvPr/>
                  </p:nvSpPr>
                  <p:spPr>
                    <a:xfrm>
                      <a:off x="515929" y="1528153"/>
                      <a:ext cx="2415412"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8" name="文本框 49"/>
                <p:cNvSpPr txBox="1"/>
                <p:nvPr/>
              </p:nvSpPr>
              <p:spPr>
                <a:xfrm>
                  <a:off x="3453030" y="4401167"/>
                  <a:ext cx="2415412"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XRF Precious Metals Analyzer</a:t>
                  </a:r>
                </a:p>
              </p:txBody>
            </p:sp>
          </p:grpSp>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3674" y="859403"/>
                <a:ext cx="857581" cy="991833"/>
              </a:xfrm>
              <a:prstGeom prst="rect">
                <a:avLst/>
              </a:prstGeom>
            </p:spPr>
          </p:pic>
        </p:grpSp>
        <p:grpSp>
          <p:nvGrpSpPr>
            <p:cNvPr id="50" name="组合 49"/>
            <p:cNvGrpSpPr/>
            <p:nvPr/>
          </p:nvGrpSpPr>
          <p:grpSpPr>
            <a:xfrm>
              <a:off x="9802" y="5040"/>
              <a:ext cx="4088" cy="2330"/>
              <a:chOff x="3368899" y="3200656"/>
              <a:chExt cx="2596117" cy="1479565"/>
            </a:xfrm>
          </p:grpSpPr>
          <p:grpSp>
            <p:nvGrpSpPr>
              <p:cNvPr id="21" name="组合 20"/>
              <p:cNvGrpSpPr/>
              <p:nvPr/>
            </p:nvGrpSpPr>
            <p:grpSpPr>
              <a:xfrm>
                <a:off x="3368899" y="3200656"/>
                <a:ext cx="2596117" cy="1479565"/>
                <a:chOff x="9080262" y="2120135"/>
                <a:chExt cx="2596117" cy="1479565"/>
              </a:xfrm>
            </p:grpSpPr>
            <p:sp>
              <p:nvSpPr>
                <p:cNvPr id="26" name="矩形: 单圆角 25"/>
                <p:cNvSpPr/>
                <p:nvPr/>
              </p:nvSpPr>
              <p:spPr>
                <a:xfrm>
                  <a:off x="9178437" y="212013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29" name="等腰三角形 7"/>
                <p:cNvSpPr/>
                <p:nvPr/>
              </p:nvSpPr>
              <p:spPr>
                <a:xfrm rot="16200000">
                  <a:off x="9075765" y="256505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0" name="矩形: 单圆角 29"/>
                <p:cNvSpPr/>
                <p:nvPr/>
              </p:nvSpPr>
              <p:spPr>
                <a:xfrm>
                  <a:off x="9082172" y="2196880"/>
                  <a:ext cx="2170028" cy="36161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6" name="文本框 49"/>
                <p:cNvSpPr txBox="1"/>
                <p:nvPr/>
              </p:nvSpPr>
              <p:spPr>
                <a:xfrm>
                  <a:off x="9162699" y="2178003"/>
                  <a:ext cx="1695801"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Spark Direct Reading Spectrometers</a:t>
                  </a:r>
                </a:p>
              </p:txBody>
            </p:sp>
          </p:grpSp>
          <p:pic>
            <p:nvPicPr>
              <p:cNvPr id="8" name="图片 7"/>
              <p:cNvPicPr>
                <a:picLocks noChangeAspect="1"/>
              </p:cNvPicPr>
              <p:nvPr/>
            </p:nvPicPr>
            <p:blipFill>
              <a:blip r:embed="rId8" cstate="print">
                <a:extLst>
                  <a:ext uri="{28A0092B-C50C-407E-A947-70E740481C1C}">
                    <a14:useLocalDpi xmlns:a14="http://schemas.microsoft.com/office/drawing/2010/main" val="0"/>
                  </a:ext>
                </a:extLst>
              </a:blip>
              <a:srcRect t="6937" b="8025"/>
              <a:stretch>
                <a:fillRect/>
              </a:stretch>
            </p:blipFill>
            <p:spPr>
              <a:xfrm>
                <a:off x="3677221" y="3698086"/>
                <a:ext cx="2022140" cy="894429"/>
              </a:xfrm>
              <a:prstGeom prst="rect">
                <a:avLst/>
              </a:prstGeom>
            </p:spPr>
          </p:pic>
        </p:grpSp>
        <p:grpSp>
          <p:nvGrpSpPr>
            <p:cNvPr id="52" name="组合 51"/>
            <p:cNvGrpSpPr/>
            <p:nvPr/>
          </p:nvGrpSpPr>
          <p:grpSpPr>
            <a:xfrm>
              <a:off x="812" y="5040"/>
              <a:ext cx="4088" cy="2330"/>
              <a:chOff x="-1085942" y="5019317"/>
              <a:chExt cx="2596117" cy="1479565"/>
            </a:xfrm>
          </p:grpSpPr>
          <p:sp>
            <p:nvSpPr>
              <p:cNvPr id="54" name="矩形: 单圆角 53"/>
              <p:cNvSpPr/>
              <p:nvPr/>
            </p:nvSpPr>
            <p:spPr>
              <a:xfrm>
                <a:off x="-987767" y="5019317"/>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58" name="图片 57"/>
              <p:cNvPicPr>
                <a:picLocks noChangeAspect="1"/>
              </p:cNvPicPr>
              <p:nvPr/>
            </p:nvPicPr>
            <p:blipFill>
              <a:blip r:embed="rId9" cstate="print">
                <a:extLst>
                  <a:ext uri="{28A0092B-C50C-407E-A947-70E740481C1C}">
                    <a14:useLocalDpi xmlns:a14="http://schemas.microsoft.com/office/drawing/2010/main" val="0"/>
                  </a:ext>
                </a:extLst>
              </a:blip>
              <a:srcRect b="3345"/>
              <a:stretch>
                <a:fillRect/>
              </a:stretch>
            </p:blipFill>
            <p:spPr>
              <a:xfrm>
                <a:off x="-337021" y="5402388"/>
                <a:ext cx="1113553" cy="1072620"/>
              </a:xfrm>
              <a:prstGeom prst="rect">
                <a:avLst/>
              </a:prstGeom>
            </p:spPr>
          </p:pic>
          <p:grpSp>
            <p:nvGrpSpPr>
              <p:cNvPr id="62" name="组合 61"/>
              <p:cNvGrpSpPr/>
              <p:nvPr/>
            </p:nvGrpSpPr>
            <p:grpSpPr>
              <a:xfrm>
                <a:off x="-1085942" y="5096062"/>
                <a:ext cx="1938465" cy="384225"/>
                <a:chOff x="514019" y="1528153"/>
                <a:chExt cx="1938465" cy="384225"/>
              </a:xfrm>
            </p:grpSpPr>
            <p:sp>
              <p:nvSpPr>
                <p:cNvPr id="66"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7" name="矩形: 单圆角 66"/>
                <p:cNvSpPr/>
                <p:nvPr/>
              </p:nvSpPr>
              <p:spPr>
                <a:xfrm>
                  <a:off x="515929" y="1528153"/>
                  <a:ext cx="193655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65" name="文本框 49"/>
              <p:cNvSpPr txBox="1"/>
              <p:nvPr/>
            </p:nvSpPr>
            <p:spPr>
              <a:xfrm>
                <a:off x="-1001812" y="5120318"/>
                <a:ext cx="1536159" cy="246221"/>
              </a:xfrm>
              <a:prstGeom prst="rect">
                <a:avLst/>
              </a:prstGeom>
              <a:noFill/>
            </p:spPr>
            <p:txBody>
              <a:bodyPr wrap="square" rtlCol="0">
                <a:spAutoFit/>
              </a:bodyPr>
              <a:lstStyle>
                <a:defPPr>
                  <a:defRPr lang="zh-CN"/>
                </a:defPPr>
                <a:lvl1pPr>
                  <a:spcBef>
                    <a:spcPts val="300"/>
                  </a:spcBef>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XRF Oil Analyzers</a:t>
                </a:r>
              </a:p>
            </p:txBody>
          </p:sp>
        </p:grpSp>
        <p:grpSp>
          <p:nvGrpSpPr>
            <p:cNvPr id="76" name="组合 75"/>
            <p:cNvGrpSpPr/>
            <p:nvPr/>
          </p:nvGrpSpPr>
          <p:grpSpPr>
            <a:xfrm>
              <a:off x="812" y="2277"/>
              <a:ext cx="4088" cy="2330"/>
              <a:chOff x="812" y="2277"/>
              <a:chExt cx="4088" cy="2330"/>
            </a:xfrm>
          </p:grpSpPr>
          <p:grpSp>
            <p:nvGrpSpPr>
              <p:cNvPr id="68" name="组合 67"/>
              <p:cNvGrpSpPr/>
              <p:nvPr/>
            </p:nvGrpSpPr>
            <p:grpSpPr>
              <a:xfrm>
                <a:off x="812" y="2277"/>
                <a:ext cx="4088" cy="2330"/>
                <a:chOff x="515621" y="1446032"/>
                <a:chExt cx="2596116" cy="1479565"/>
              </a:xfrm>
            </p:grpSpPr>
            <p:sp>
              <p:nvSpPr>
                <p:cNvPr id="39" name="矩形: 单圆角 38"/>
                <p:cNvSpPr/>
                <p:nvPr/>
              </p:nvSpPr>
              <p:spPr>
                <a:xfrm>
                  <a:off x="613795"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2" name="等腰三角形 7"/>
                <p:cNvSpPr/>
                <p:nvPr/>
              </p:nvSpPr>
              <p:spPr>
                <a:xfrm rot="16200000">
                  <a:off x="511124" y="181907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3" name="矩形: 单圆角 42"/>
                <p:cNvSpPr/>
                <p:nvPr/>
              </p:nvSpPr>
              <p:spPr>
                <a:xfrm>
                  <a:off x="517530" y="1522777"/>
                  <a:ext cx="2428792"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7" name="文本框 49"/>
                <p:cNvSpPr txBox="1"/>
                <p:nvPr/>
              </p:nvSpPr>
              <p:spPr>
                <a:xfrm>
                  <a:off x="600595" y="1549137"/>
                  <a:ext cx="2283780" cy="245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Handheld XRF Alloy Analyzers </a:t>
                  </a:r>
                </a:p>
              </p:txBody>
            </p:sp>
          </p:grpSp>
          <p:pic>
            <p:nvPicPr>
              <p:cNvPr id="75" name="图片 74">
                <a:hlinkClick r:id="" action="ppaction://noaction"/>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46" y="2977"/>
                <a:ext cx="1308" cy="1555"/>
              </a:xfrm>
              <a:prstGeom prst="rect">
                <a:avLst/>
              </a:prstGeom>
            </p:spPr>
          </p:pic>
        </p:grpSp>
        <p:grpSp>
          <p:nvGrpSpPr>
            <p:cNvPr id="79" name="组合 78"/>
            <p:cNvGrpSpPr/>
            <p:nvPr/>
          </p:nvGrpSpPr>
          <p:grpSpPr>
            <a:xfrm>
              <a:off x="5307" y="7793"/>
              <a:ext cx="4088" cy="2330"/>
              <a:chOff x="6225383" y="2120135"/>
              <a:chExt cx="2596116" cy="1479565"/>
            </a:xfrm>
          </p:grpSpPr>
          <p:sp>
            <p:nvSpPr>
              <p:cNvPr id="80" name="矩形: 单圆角 8"/>
              <p:cNvSpPr/>
              <p:nvPr/>
            </p:nvSpPr>
            <p:spPr>
              <a:xfrm>
                <a:off x="6323557" y="212013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1" name="等腰三角形 7"/>
              <p:cNvSpPr/>
              <p:nvPr/>
            </p:nvSpPr>
            <p:spPr>
              <a:xfrm rot="16200000">
                <a:off x="6220886" y="2491394"/>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8" name="矩形: 单圆角 87"/>
              <p:cNvSpPr/>
              <p:nvPr/>
            </p:nvSpPr>
            <p:spPr>
              <a:xfrm>
                <a:off x="6227292" y="2196880"/>
                <a:ext cx="229540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2" name="文本框 49"/>
              <p:cNvSpPr txBox="1"/>
              <p:nvPr/>
            </p:nvSpPr>
            <p:spPr>
              <a:xfrm>
                <a:off x="6308665" y="2218778"/>
                <a:ext cx="2214030"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Carbon And Sulfur Analyzers</a:t>
                </a:r>
              </a:p>
            </p:txBody>
          </p:sp>
          <p:pic>
            <p:nvPicPr>
              <p:cNvPr id="90" name="图片 89"/>
              <p:cNvPicPr>
                <a:picLocks noChangeAspect="1"/>
              </p:cNvPicPr>
              <p:nvPr/>
            </p:nvPicPr>
            <p:blipFill>
              <a:blip r:embed="rId11"/>
              <a:stretch>
                <a:fillRect/>
              </a:stretch>
            </p:blipFill>
            <p:spPr>
              <a:xfrm>
                <a:off x="7054953" y="2599308"/>
                <a:ext cx="1052338" cy="901464"/>
              </a:xfrm>
              <a:prstGeom prst="rect">
                <a:avLst/>
              </a:prstGeom>
            </p:spPr>
          </p:pic>
        </p:grpSp>
        <p:grpSp>
          <p:nvGrpSpPr>
            <p:cNvPr id="127" name="组合 126"/>
            <p:cNvGrpSpPr/>
            <p:nvPr/>
          </p:nvGrpSpPr>
          <p:grpSpPr>
            <a:xfrm>
              <a:off x="9802" y="7793"/>
              <a:ext cx="4088" cy="2330"/>
              <a:chOff x="9080265" y="6903562"/>
              <a:chExt cx="2596114" cy="1479565"/>
            </a:xfrm>
          </p:grpSpPr>
          <p:grpSp>
            <p:nvGrpSpPr>
              <p:cNvPr id="83" name="组合 82"/>
              <p:cNvGrpSpPr/>
              <p:nvPr/>
            </p:nvGrpSpPr>
            <p:grpSpPr>
              <a:xfrm>
                <a:off x="9080265" y="6903562"/>
                <a:ext cx="2596114" cy="1479565"/>
                <a:chOff x="6225385" y="2120135"/>
                <a:chExt cx="2596114" cy="1479565"/>
              </a:xfrm>
            </p:grpSpPr>
            <p:sp>
              <p:nvSpPr>
                <p:cNvPr id="84" name="矩形: 单圆角 13"/>
                <p:cNvSpPr/>
                <p:nvPr/>
              </p:nvSpPr>
              <p:spPr>
                <a:xfrm>
                  <a:off x="6323557" y="2120135"/>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2" name="等腰三角形 7"/>
                <p:cNvSpPr/>
                <p:nvPr/>
              </p:nvSpPr>
              <p:spPr>
                <a:xfrm rot="16200000">
                  <a:off x="6220888" y="256497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3" name="矩形: 单圆角 92"/>
                <p:cNvSpPr/>
                <p:nvPr/>
              </p:nvSpPr>
              <p:spPr>
                <a:xfrm>
                  <a:off x="6227292" y="2196880"/>
                  <a:ext cx="2295403"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4" name="文本框 49"/>
                <p:cNvSpPr txBox="1"/>
                <p:nvPr/>
              </p:nvSpPr>
              <p:spPr>
                <a:xfrm>
                  <a:off x="6308665" y="2183034"/>
                  <a:ext cx="2214030"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Oxygen/Nitrogen/Hydrogen </a:t>
                  </a:r>
                </a:p>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Analyzers</a:t>
                  </a:r>
                </a:p>
              </p:txBody>
            </p:sp>
          </p:grpSp>
          <p:pic>
            <p:nvPicPr>
              <p:cNvPr id="85" name="图片 84"/>
              <p:cNvPicPr>
                <a:picLocks noChangeAspect="1"/>
              </p:cNvPicPr>
              <p:nvPr/>
            </p:nvPicPr>
            <p:blipFill>
              <a:blip r:embed="rId12"/>
              <a:stretch>
                <a:fillRect/>
              </a:stretch>
            </p:blipFill>
            <p:spPr>
              <a:xfrm>
                <a:off x="9727131" y="7486680"/>
                <a:ext cx="1353492" cy="856798"/>
              </a:xfrm>
              <a:prstGeom prst="rect">
                <a:avLst/>
              </a:prstGeom>
            </p:spPr>
          </p:pic>
        </p:grpSp>
      </p:grpSp>
      <p:pic>
        <p:nvPicPr>
          <p:cNvPr id="10" name="图片 9">
            <a:extLst>
              <a:ext uri="{FF2B5EF4-FFF2-40B4-BE49-F238E27FC236}">
                <a16:creationId xmlns:a16="http://schemas.microsoft.com/office/drawing/2014/main" id="{367EF7A8-642D-AC3B-338D-39C5A329F4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6240624"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Coating and Paint Testing (P1)</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12" name="Rectangle 5"/>
          <p:cNvSpPr>
            <a:spLocks noChangeArrowheads="1"/>
          </p:cNvSpPr>
          <p:nvPr/>
        </p:nvSpPr>
        <p:spPr bwMode="auto">
          <a:xfrm>
            <a:off x="-87534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22</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17" name="组合 16"/>
          <p:cNvGrpSpPr/>
          <p:nvPr>
            <p:custDataLst>
              <p:tags r:id="rId1"/>
            </p:custDataLst>
          </p:nvPr>
        </p:nvGrpSpPr>
        <p:grpSpPr>
          <a:xfrm>
            <a:off x="515620" y="1445895"/>
            <a:ext cx="11160760" cy="4987925"/>
            <a:chOff x="812" y="2277"/>
            <a:chExt cx="17576" cy="7855"/>
          </a:xfrm>
        </p:grpSpPr>
        <p:grpSp>
          <p:nvGrpSpPr>
            <p:cNvPr id="79" name="组合 78"/>
            <p:cNvGrpSpPr/>
            <p:nvPr/>
          </p:nvGrpSpPr>
          <p:grpSpPr>
            <a:xfrm>
              <a:off x="812" y="2277"/>
              <a:ext cx="4088" cy="2330"/>
              <a:chOff x="514019" y="1451408"/>
              <a:chExt cx="2596117" cy="1479565"/>
            </a:xfrm>
          </p:grpSpPr>
          <p:sp>
            <p:nvSpPr>
              <p:cNvPr id="95" name="矩形: 单圆角 94"/>
              <p:cNvSpPr/>
              <p:nvPr>
                <p:custDataLst>
                  <p:tags r:id="rId59"/>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6" name="组合 95"/>
              <p:cNvGrpSpPr/>
              <p:nvPr/>
            </p:nvGrpSpPr>
            <p:grpSpPr>
              <a:xfrm>
                <a:off x="514019" y="1528153"/>
                <a:ext cx="2283269" cy="384225"/>
                <a:chOff x="514019" y="1528153"/>
                <a:chExt cx="2283269" cy="384225"/>
              </a:xfrm>
            </p:grpSpPr>
            <p:sp>
              <p:nvSpPr>
                <p:cNvPr id="97" name="等腰三角形 7"/>
                <p:cNvSpPr/>
                <p:nvPr>
                  <p:custDataLst>
                    <p:tags r:id="rId60"/>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8" name="矩形: 单圆角 97"/>
                <p:cNvSpPr/>
                <p:nvPr>
                  <p:custDataLst>
                    <p:tags r:id="rId61"/>
                  </p:custDataLst>
                </p:nvPr>
              </p:nvSpPr>
              <p:spPr>
                <a:xfrm>
                  <a:off x="515929" y="1528153"/>
                  <a:ext cx="2281359"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2" name="文本框 49"/>
            <p:cNvSpPr txBox="1"/>
            <p:nvPr>
              <p:custDataLst>
                <p:tags r:id="rId3"/>
              </p:custDataLst>
            </p:nvPr>
          </p:nvSpPr>
          <p:spPr>
            <a:xfrm>
              <a:off x="946" y="2436"/>
              <a:ext cx="3319"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Coating Thickness Gauges</a:t>
              </a:r>
            </a:p>
          </p:txBody>
        </p:sp>
        <p:pic>
          <p:nvPicPr>
            <p:cNvPr id="7" name="图片 6">
              <a:hlinkClick r:id="" action="ppaction://noaction"/>
            </p:cNvPr>
            <p:cNvPicPr>
              <a:picLocks noChangeAspect="1"/>
            </p:cNvPicPr>
            <p:nvPr>
              <p:custDataLst>
                <p:tags r:id="rId4"/>
              </p:custDataLst>
            </p:nvPr>
          </p:nvPicPr>
          <p:blipFill>
            <a:blip r:embed="rId63"/>
            <a:stretch>
              <a:fillRect/>
            </a:stretch>
          </p:blipFill>
          <p:spPr>
            <a:xfrm>
              <a:off x="2200" y="3003"/>
              <a:ext cx="1100" cy="1557"/>
            </a:xfrm>
            <a:prstGeom prst="rect">
              <a:avLst/>
            </a:prstGeom>
          </p:spPr>
        </p:pic>
        <p:grpSp>
          <p:nvGrpSpPr>
            <p:cNvPr id="11" name="组合 10"/>
            <p:cNvGrpSpPr/>
            <p:nvPr/>
          </p:nvGrpSpPr>
          <p:grpSpPr>
            <a:xfrm>
              <a:off x="14300" y="2277"/>
              <a:ext cx="4088" cy="2330"/>
              <a:chOff x="3370505" y="2118860"/>
              <a:chExt cx="2596113" cy="1479565"/>
            </a:xfrm>
          </p:grpSpPr>
          <p:grpSp>
            <p:nvGrpSpPr>
              <p:cNvPr id="80" name="组合 79"/>
              <p:cNvGrpSpPr/>
              <p:nvPr/>
            </p:nvGrpSpPr>
            <p:grpSpPr>
              <a:xfrm>
                <a:off x="3370505" y="2118860"/>
                <a:ext cx="2596113" cy="1479565"/>
                <a:chOff x="514023" y="1451408"/>
                <a:chExt cx="2596113" cy="1479565"/>
              </a:xfrm>
            </p:grpSpPr>
            <p:sp>
              <p:nvSpPr>
                <p:cNvPr id="91" name="矩形: 单圆角 90"/>
                <p:cNvSpPr/>
                <p:nvPr>
                  <p:custDataLst>
                    <p:tags r:id="rId56"/>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92" name="组合 91"/>
                <p:cNvGrpSpPr/>
                <p:nvPr/>
              </p:nvGrpSpPr>
              <p:grpSpPr>
                <a:xfrm>
                  <a:off x="514023" y="1528153"/>
                  <a:ext cx="2478680" cy="467492"/>
                  <a:chOff x="514023" y="1528153"/>
                  <a:chExt cx="2478680" cy="467492"/>
                </a:xfrm>
              </p:grpSpPr>
              <p:sp>
                <p:nvSpPr>
                  <p:cNvPr id="93" name="等腰三角形 7"/>
                  <p:cNvSpPr/>
                  <p:nvPr>
                    <p:custDataLst>
                      <p:tags r:id="rId57"/>
                    </p:custDataLst>
                  </p:nvPr>
                </p:nvSpPr>
                <p:spPr>
                  <a:xfrm rot="16200000">
                    <a:off x="509526" y="18962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4" name="矩形: 单圆角 93"/>
                  <p:cNvSpPr/>
                  <p:nvPr>
                    <p:custDataLst>
                      <p:tags r:id="rId58"/>
                    </p:custDataLst>
                  </p:nvPr>
                </p:nvSpPr>
                <p:spPr>
                  <a:xfrm>
                    <a:off x="515929" y="1528153"/>
                    <a:ext cx="2476774" cy="363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99" name="文本框 49"/>
              <p:cNvSpPr txBox="1"/>
              <p:nvPr>
                <p:custDataLst>
                  <p:tags r:id="rId54"/>
                </p:custDataLst>
              </p:nvPr>
            </p:nvSpPr>
            <p:spPr>
              <a:xfrm>
                <a:off x="3454632" y="2186861"/>
                <a:ext cx="2394554" cy="400110"/>
              </a:xfrm>
              <a:prstGeom prst="rect">
                <a:avLst/>
              </a:prstGeom>
              <a:noFill/>
            </p:spPr>
            <p:txBody>
              <a:bodyPr wrap="square" rtlCol="0">
                <a:spAutoFit/>
              </a:bodyPr>
              <a:lstStyle/>
              <a:p>
                <a:pPr>
                  <a:buNone/>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Calibration Foils For Coating Thickness Gauges</a:t>
                </a:r>
              </a:p>
            </p:txBody>
          </p:sp>
          <p:pic>
            <p:nvPicPr>
              <p:cNvPr id="10" name="图片 9"/>
              <p:cNvPicPr>
                <a:picLocks noChangeAspect="1"/>
              </p:cNvPicPr>
              <p:nvPr>
                <p:custDataLst>
                  <p:tags r:id="rId55"/>
                </p:custDataLst>
              </p:nvPr>
            </p:nvPicPr>
            <p:blipFill>
              <a:blip r:embed="rId64"/>
              <a:stretch>
                <a:fillRect/>
              </a:stretch>
            </p:blipFill>
            <p:spPr>
              <a:xfrm>
                <a:off x="4284323" y="2644914"/>
                <a:ext cx="863445" cy="876050"/>
              </a:xfrm>
              <a:prstGeom prst="rect">
                <a:avLst/>
              </a:prstGeom>
            </p:spPr>
          </p:pic>
        </p:grpSp>
        <p:grpSp>
          <p:nvGrpSpPr>
            <p:cNvPr id="25" name="组合 24"/>
            <p:cNvGrpSpPr/>
            <p:nvPr/>
          </p:nvGrpSpPr>
          <p:grpSpPr>
            <a:xfrm>
              <a:off x="14300" y="5040"/>
              <a:ext cx="4088" cy="2330"/>
              <a:chOff x="514019" y="4290643"/>
              <a:chExt cx="2596117" cy="1479565"/>
            </a:xfrm>
          </p:grpSpPr>
          <p:grpSp>
            <p:nvGrpSpPr>
              <p:cNvPr id="109" name="组合 108"/>
              <p:cNvGrpSpPr/>
              <p:nvPr/>
            </p:nvGrpSpPr>
            <p:grpSpPr>
              <a:xfrm>
                <a:off x="514019" y="4290643"/>
                <a:ext cx="2596117" cy="1479565"/>
                <a:chOff x="514019" y="1451408"/>
                <a:chExt cx="2596117" cy="1479565"/>
              </a:xfrm>
            </p:grpSpPr>
            <p:sp>
              <p:nvSpPr>
                <p:cNvPr id="1030" name="矩形: 单圆角 1029"/>
                <p:cNvSpPr/>
                <p:nvPr>
                  <p:custDataLst>
                    <p:tags r:id="rId51"/>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031" name="组合 1030"/>
                <p:cNvGrpSpPr/>
                <p:nvPr/>
              </p:nvGrpSpPr>
              <p:grpSpPr>
                <a:xfrm>
                  <a:off x="514019" y="1528153"/>
                  <a:ext cx="1938465" cy="384225"/>
                  <a:chOff x="514019" y="1528153"/>
                  <a:chExt cx="1938465" cy="384225"/>
                </a:xfrm>
              </p:grpSpPr>
              <p:sp>
                <p:nvSpPr>
                  <p:cNvPr id="1032" name="等腰三角形 7"/>
                  <p:cNvSpPr/>
                  <p:nvPr>
                    <p:custDataLst>
                      <p:tags r:id="rId52"/>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33" name="矩形: 单圆角 1032"/>
                  <p:cNvSpPr/>
                  <p:nvPr>
                    <p:custDataLst>
                      <p:tags r:id="rId53"/>
                    </p:custDataLst>
                  </p:nvPr>
                </p:nvSpPr>
                <p:spPr>
                  <a:xfrm>
                    <a:off x="515930" y="1528153"/>
                    <a:ext cx="193655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8" name="文本框 49"/>
              <p:cNvSpPr txBox="1"/>
              <p:nvPr>
                <p:custDataLst>
                  <p:tags r:id="rId50"/>
                </p:custDataLst>
              </p:nvPr>
            </p:nvSpPr>
            <p:spPr>
              <a:xfrm>
                <a:off x="598994" y="4391640"/>
                <a:ext cx="1632787"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Gloss Meters</a:t>
                </a:r>
              </a:p>
            </p:txBody>
          </p:sp>
        </p:grpSp>
        <p:grpSp>
          <p:nvGrpSpPr>
            <p:cNvPr id="119" name="组合 118"/>
            <p:cNvGrpSpPr/>
            <p:nvPr/>
          </p:nvGrpSpPr>
          <p:grpSpPr>
            <a:xfrm>
              <a:off x="812" y="7802"/>
              <a:ext cx="4088" cy="2330"/>
              <a:chOff x="6223781" y="3200400"/>
              <a:chExt cx="2596117" cy="1479565"/>
            </a:xfrm>
          </p:grpSpPr>
          <p:grpSp>
            <p:nvGrpSpPr>
              <p:cNvPr id="111" name="组合 110"/>
              <p:cNvGrpSpPr/>
              <p:nvPr/>
            </p:nvGrpSpPr>
            <p:grpSpPr>
              <a:xfrm>
                <a:off x="6223781" y="3200400"/>
                <a:ext cx="2596117" cy="1479565"/>
                <a:chOff x="514019" y="1451408"/>
                <a:chExt cx="2596117" cy="1479565"/>
              </a:xfrm>
            </p:grpSpPr>
            <p:sp>
              <p:nvSpPr>
                <p:cNvPr id="117" name="矩形: 单圆角 116"/>
                <p:cNvSpPr/>
                <p:nvPr>
                  <p:custDataLst>
                    <p:tags r:id="rId4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18" name="组合 117"/>
                <p:cNvGrpSpPr/>
                <p:nvPr/>
              </p:nvGrpSpPr>
              <p:grpSpPr>
                <a:xfrm>
                  <a:off x="514019" y="1528153"/>
                  <a:ext cx="2082018" cy="384225"/>
                  <a:chOff x="514019" y="1528153"/>
                  <a:chExt cx="2082018" cy="384225"/>
                </a:xfrm>
              </p:grpSpPr>
              <p:sp>
                <p:nvSpPr>
                  <p:cNvPr id="125" name="等腰三角形 7"/>
                  <p:cNvSpPr/>
                  <p:nvPr>
                    <p:custDataLst>
                      <p:tags r:id="rId48"/>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26" name="矩形: 单圆角 125"/>
                  <p:cNvSpPr/>
                  <p:nvPr>
                    <p:custDataLst>
                      <p:tags r:id="rId49"/>
                    </p:custDataLst>
                  </p:nvPr>
                </p:nvSpPr>
                <p:spPr>
                  <a:xfrm>
                    <a:off x="515929" y="1528153"/>
                    <a:ext cx="208010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6" name="文本框 49"/>
              <p:cNvSpPr txBox="1"/>
              <p:nvPr>
                <p:custDataLst>
                  <p:tags r:id="rId45"/>
                </p:custDataLst>
              </p:nvPr>
            </p:nvSpPr>
            <p:spPr>
              <a:xfrm>
                <a:off x="6307064" y="3301397"/>
                <a:ext cx="1998735"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Spectrophotometers</a:t>
                </a:r>
              </a:p>
            </p:txBody>
          </p:sp>
          <p:pic>
            <p:nvPicPr>
              <p:cNvPr id="8" name="图片 7">
                <a:hlinkClick r:id="" action="ppaction://noaction"/>
              </p:cNvPr>
              <p:cNvPicPr>
                <a:picLocks noChangeAspect="1"/>
              </p:cNvPicPr>
              <p:nvPr>
                <p:custDataLst>
                  <p:tags r:id="rId46"/>
                </p:custDataLst>
              </p:nvPr>
            </p:nvPicPr>
            <p:blipFill>
              <a:blip r:embed="rId65"/>
              <a:stretch>
                <a:fillRect/>
              </a:stretch>
            </p:blipFill>
            <p:spPr>
              <a:xfrm>
                <a:off x="7029228" y="3728667"/>
                <a:ext cx="1009849" cy="877524"/>
              </a:xfrm>
              <a:prstGeom prst="rect">
                <a:avLst/>
              </a:prstGeom>
            </p:spPr>
          </p:pic>
        </p:grpSp>
        <p:grpSp>
          <p:nvGrpSpPr>
            <p:cNvPr id="9" name="组合 8"/>
            <p:cNvGrpSpPr/>
            <p:nvPr/>
          </p:nvGrpSpPr>
          <p:grpSpPr>
            <a:xfrm>
              <a:off x="5308" y="7802"/>
              <a:ext cx="4088" cy="2330"/>
              <a:chOff x="3368900" y="4290643"/>
              <a:chExt cx="2596117" cy="1479565"/>
            </a:xfrm>
          </p:grpSpPr>
          <p:grpSp>
            <p:nvGrpSpPr>
              <p:cNvPr id="55" name="组合 54"/>
              <p:cNvGrpSpPr/>
              <p:nvPr/>
            </p:nvGrpSpPr>
            <p:grpSpPr>
              <a:xfrm>
                <a:off x="3368900" y="4290643"/>
                <a:ext cx="2596117" cy="1479565"/>
                <a:chOff x="514019" y="1451408"/>
                <a:chExt cx="2596117" cy="1479565"/>
              </a:xfrm>
            </p:grpSpPr>
            <p:sp>
              <p:nvSpPr>
                <p:cNvPr id="58" name="矩形: 单圆角 57"/>
                <p:cNvSpPr/>
                <p:nvPr>
                  <p:custDataLst>
                    <p:tags r:id="rId4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9" name="组合 58"/>
                <p:cNvGrpSpPr/>
                <p:nvPr/>
              </p:nvGrpSpPr>
              <p:grpSpPr>
                <a:xfrm>
                  <a:off x="514019" y="1528153"/>
                  <a:ext cx="1940375" cy="384225"/>
                  <a:chOff x="514019" y="1528153"/>
                  <a:chExt cx="1940375" cy="384225"/>
                </a:xfrm>
              </p:grpSpPr>
              <p:sp>
                <p:nvSpPr>
                  <p:cNvPr id="60" name="等腰三角形 7"/>
                  <p:cNvSpPr/>
                  <p:nvPr>
                    <p:custDataLst>
                      <p:tags r:id="rId4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1" name="矩形: 单圆角 60"/>
                  <p:cNvSpPr/>
                  <p:nvPr>
                    <p:custDataLst>
                      <p:tags r:id="rId44"/>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6" name="文本框 49"/>
              <p:cNvSpPr txBox="1"/>
              <p:nvPr>
                <p:custDataLst>
                  <p:tags r:id="rId40"/>
                </p:custDataLst>
              </p:nvPr>
            </p:nvSpPr>
            <p:spPr>
              <a:xfrm>
                <a:off x="3453030" y="4391640"/>
                <a:ext cx="1856245"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Holiday Detectors</a:t>
                </a:r>
              </a:p>
            </p:txBody>
          </p:sp>
          <p:pic>
            <p:nvPicPr>
              <p:cNvPr id="57" name="图片 56" descr="WPS图片-抠图"/>
              <p:cNvPicPr>
                <a:picLocks noChangeAspect="1"/>
              </p:cNvPicPr>
              <p:nvPr>
                <p:custDataLst>
                  <p:tags r:id="rId41"/>
                </p:custDataLst>
              </p:nvPr>
            </p:nvPicPr>
            <p:blipFill>
              <a:blip r:embed="rId66"/>
              <a:stretch>
                <a:fillRect/>
              </a:stretch>
            </p:blipFill>
            <p:spPr>
              <a:xfrm>
                <a:off x="3598465" y="4797152"/>
                <a:ext cx="2113845" cy="880355"/>
              </a:xfrm>
              <a:prstGeom prst="rect">
                <a:avLst/>
              </a:prstGeom>
            </p:spPr>
          </p:pic>
        </p:grpSp>
        <p:grpSp>
          <p:nvGrpSpPr>
            <p:cNvPr id="6" name="组合 5"/>
            <p:cNvGrpSpPr/>
            <p:nvPr/>
          </p:nvGrpSpPr>
          <p:grpSpPr>
            <a:xfrm>
              <a:off x="5308" y="2277"/>
              <a:ext cx="4088" cy="2330"/>
              <a:chOff x="1451460" y="-1090745"/>
              <a:chExt cx="2596115" cy="1479565"/>
            </a:xfrm>
          </p:grpSpPr>
          <p:grpSp>
            <p:nvGrpSpPr>
              <p:cNvPr id="32" name="组合 31"/>
              <p:cNvGrpSpPr/>
              <p:nvPr/>
            </p:nvGrpSpPr>
            <p:grpSpPr>
              <a:xfrm>
                <a:off x="1451460" y="-1090745"/>
                <a:ext cx="2596115" cy="1479565"/>
                <a:chOff x="515622" y="1446032"/>
                <a:chExt cx="2596115" cy="1479565"/>
              </a:xfrm>
            </p:grpSpPr>
            <p:grpSp>
              <p:nvGrpSpPr>
                <p:cNvPr id="36" name="组合 35"/>
                <p:cNvGrpSpPr/>
                <p:nvPr/>
              </p:nvGrpSpPr>
              <p:grpSpPr>
                <a:xfrm>
                  <a:off x="515622" y="1446032"/>
                  <a:ext cx="2596115" cy="1479565"/>
                  <a:chOff x="514021" y="1451408"/>
                  <a:chExt cx="2596115" cy="1479565"/>
                </a:xfrm>
              </p:grpSpPr>
              <p:sp>
                <p:nvSpPr>
                  <p:cNvPr id="49" name="矩形: 单圆角 48"/>
                  <p:cNvSpPr/>
                  <p:nvPr>
                    <p:custDataLst>
                      <p:tags r:id="rId3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1" name="组合 50"/>
                  <p:cNvGrpSpPr/>
                  <p:nvPr/>
                </p:nvGrpSpPr>
                <p:grpSpPr>
                  <a:xfrm>
                    <a:off x="514021" y="1528153"/>
                    <a:ext cx="2280913" cy="476879"/>
                    <a:chOff x="514021" y="1528153"/>
                    <a:chExt cx="2280913" cy="476879"/>
                  </a:xfrm>
                </p:grpSpPr>
                <p:sp>
                  <p:nvSpPr>
                    <p:cNvPr id="52" name="等腰三角形 7"/>
                    <p:cNvSpPr/>
                    <p:nvPr>
                      <p:custDataLst>
                        <p:tags r:id="rId38"/>
                      </p:custDataLst>
                    </p:nvPr>
                  </p:nvSpPr>
                  <p:spPr>
                    <a:xfrm rot="16200000">
                      <a:off x="509524" y="1905636"/>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3" name="矩形: 单圆角 52"/>
                    <p:cNvSpPr/>
                    <p:nvPr>
                      <p:custDataLst>
                        <p:tags r:id="rId39"/>
                      </p:custDataLst>
                    </p:nvPr>
                  </p:nvSpPr>
                  <p:spPr>
                    <a:xfrm>
                      <a:off x="515929" y="1528153"/>
                      <a:ext cx="2279005"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48" name="文本框 49"/>
                <p:cNvSpPr txBox="1"/>
                <p:nvPr>
                  <p:custDataLst>
                    <p:tags r:id="rId36"/>
                  </p:custDataLst>
                </p:nvPr>
              </p:nvSpPr>
              <p:spPr>
                <a:xfrm>
                  <a:off x="600595" y="1503357"/>
                  <a:ext cx="2380585"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Coating Thickness Gauges (Advanced Type)</a:t>
                  </a:r>
                </a:p>
              </p:txBody>
            </p:sp>
          </p:grpSp>
          <p:pic>
            <p:nvPicPr>
              <p:cNvPr id="34" name="图片 33">
                <a:hlinkClick r:id="" action="ppaction://noaction"/>
              </p:cNvPr>
              <p:cNvPicPr>
                <a:picLocks noChangeAspect="1"/>
              </p:cNvPicPr>
              <p:nvPr>
                <p:custDataLst>
                  <p:tags r:id="rId35"/>
                </p:custDataLst>
              </p:nvPr>
            </p:nvPicPr>
            <p:blipFill>
              <a:blip r:embed="rId67" cstate="print">
                <a:extLst>
                  <a:ext uri="{28A0092B-C50C-407E-A947-70E740481C1C}">
                    <a14:useLocalDpi xmlns:a14="http://schemas.microsoft.com/office/drawing/2010/main" val="0"/>
                  </a:ext>
                </a:extLst>
              </a:blip>
              <a:srcRect l="33132" t="4753" r="31986"/>
              <a:stretch>
                <a:fillRect/>
              </a:stretch>
            </p:blipFill>
            <p:spPr>
              <a:xfrm>
                <a:off x="2530116" y="-572858"/>
                <a:ext cx="491144" cy="947321"/>
              </a:xfrm>
              <a:prstGeom prst="rect">
                <a:avLst/>
              </a:prstGeom>
            </p:spPr>
          </p:pic>
        </p:grpSp>
        <p:grpSp>
          <p:nvGrpSpPr>
            <p:cNvPr id="72" name="组合 71"/>
            <p:cNvGrpSpPr/>
            <p:nvPr/>
          </p:nvGrpSpPr>
          <p:grpSpPr>
            <a:xfrm>
              <a:off x="9804" y="2277"/>
              <a:ext cx="4088" cy="2330"/>
              <a:chOff x="6797387" y="-1117652"/>
              <a:chExt cx="2596115" cy="1479565"/>
            </a:xfrm>
          </p:grpSpPr>
          <p:grpSp>
            <p:nvGrpSpPr>
              <p:cNvPr id="73" name="组合 72"/>
              <p:cNvGrpSpPr/>
              <p:nvPr/>
            </p:nvGrpSpPr>
            <p:grpSpPr>
              <a:xfrm>
                <a:off x="6797387" y="-1117652"/>
                <a:ext cx="2596115" cy="1479565"/>
                <a:chOff x="515622" y="1446032"/>
                <a:chExt cx="2596115" cy="1479565"/>
              </a:xfrm>
            </p:grpSpPr>
            <p:grpSp>
              <p:nvGrpSpPr>
                <p:cNvPr id="75" name="组合 74"/>
                <p:cNvGrpSpPr/>
                <p:nvPr/>
              </p:nvGrpSpPr>
              <p:grpSpPr>
                <a:xfrm>
                  <a:off x="515622" y="1446032"/>
                  <a:ext cx="2596115" cy="1479565"/>
                  <a:chOff x="514021" y="1451408"/>
                  <a:chExt cx="2596115" cy="1479565"/>
                </a:xfrm>
              </p:grpSpPr>
              <p:sp>
                <p:nvSpPr>
                  <p:cNvPr id="77" name="矩形: 单圆角 76"/>
                  <p:cNvSpPr/>
                  <p:nvPr>
                    <p:custDataLst>
                      <p:tags r:id="rId3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78" name="组合 77"/>
                  <p:cNvGrpSpPr/>
                  <p:nvPr/>
                </p:nvGrpSpPr>
                <p:grpSpPr>
                  <a:xfrm>
                    <a:off x="514021" y="1528153"/>
                    <a:ext cx="1938773" cy="478292"/>
                    <a:chOff x="514021" y="1528153"/>
                    <a:chExt cx="1938773" cy="478292"/>
                  </a:xfrm>
                </p:grpSpPr>
                <p:sp>
                  <p:nvSpPr>
                    <p:cNvPr id="103" name="等腰三角形 7"/>
                    <p:cNvSpPr/>
                    <p:nvPr>
                      <p:custDataLst>
                        <p:tags r:id="rId33"/>
                      </p:custDataLst>
                    </p:nvPr>
                  </p:nvSpPr>
                  <p:spPr>
                    <a:xfrm rot="16200000">
                      <a:off x="509524" y="19070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4" name="矩形: 单圆角 103"/>
                    <p:cNvSpPr/>
                    <p:nvPr>
                      <p:custDataLst>
                        <p:tags r:id="rId34"/>
                      </p:custDataLst>
                    </p:nvPr>
                  </p:nvSpPr>
                  <p:spPr>
                    <a:xfrm>
                      <a:off x="515930" y="1528153"/>
                      <a:ext cx="1936864"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76" name="文本框 49"/>
                <p:cNvSpPr txBox="1"/>
                <p:nvPr>
                  <p:custDataLst>
                    <p:tags r:id="rId31"/>
                  </p:custDataLst>
                </p:nvPr>
              </p:nvSpPr>
              <p:spPr>
                <a:xfrm>
                  <a:off x="600596" y="1518402"/>
                  <a:ext cx="1853800" cy="400110"/>
                </a:xfrm>
                <a:prstGeom prst="rect">
                  <a:avLst/>
                </a:prstGeom>
                <a:noFill/>
              </p:spPr>
              <p:txBody>
                <a:bodyPr wrap="square" rtlCol="0">
                  <a:spAutoFit/>
                </a:bodyPr>
                <a:lstStyle>
                  <a:defPPr>
                    <a:defRPr lang="zh-CN"/>
                  </a:defPPr>
                  <a:lvl1pPr>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Coating/Film Thickness Measurement Systems  </a:t>
                  </a:r>
                </a:p>
              </p:txBody>
            </p:sp>
          </p:grpSp>
          <p:pic>
            <p:nvPicPr>
              <p:cNvPr id="74" name="图片 73">
                <a:hlinkClick r:id="" action="ppaction://noaction"/>
              </p:cNvPr>
              <p:cNvPicPr>
                <a:picLocks noChangeAspect="1"/>
              </p:cNvPicPr>
              <p:nvPr>
                <p:custDataLst>
                  <p:tags r:id="rId30"/>
                </p:custDataLst>
              </p:nvPr>
            </p:nvPicPr>
            <p:blipFill>
              <a:blip r:embed="rId68"/>
              <a:stretch>
                <a:fillRect/>
              </a:stretch>
            </p:blipFill>
            <p:spPr>
              <a:xfrm>
                <a:off x="7416093" y="-625627"/>
                <a:ext cx="1589687" cy="931946"/>
              </a:xfrm>
              <a:prstGeom prst="rect">
                <a:avLst/>
              </a:prstGeom>
            </p:spPr>
          </p:pic>
        </p:grpSp>
        <p:grpSp>
          <p:nvGrpSpPr>
            <p:cNvPr id="1037" name="组合 1036"/>
            <p:cNvGrpSpPr/>
            <p:nvPr/>
          </p:nvGrpSpPr>
          <p:grpSpPr>
            <a:xfrm>
              <a:off x="812" y="5040"/>
              <a:ext cx="13080" cy="2330"/>
              <a:chOff x="3370500" y="3200400"/>
              <a:chExt cx="8305879" cy="1479821"/>
            </a:xfrm>
          </p:grpSpPr>
          <p:grpSp>
            <p:nvGrpSpPr>
              <p:cNvPr id="27" name="组合 26"/>
              <p:cNvGrpSpPr/>
              <p:nvPr/>
            </p:nvGrpSpPr>
            <p:grpSpPr>
              <a:xfrm>
                <a:off x="6225380" y="3200656"/>
                <a:ext cx="2596117" cy="1479565"/>
                <a:chOff x="6225382" y="2118860"/>
                <a:chExt cx="2596117" cy="1479565"/>
              </a:xfrm>
            </p:grpSpPr>
            <p:grpSp>
              <p:nvGrpSpPr>
                <p:cNvPr id="81" name="组合 80"/>
                <p:cNvGrpSpPr/>
                <p:nvPr/>
              </p:nvGrpSpPr>
              <p:grpSpPr>
                <a:xfrm>
                  <a:off x="6225382" y="2118860"/>
                  <a:ext cx="2596117" cy="1479565"/>
                  <a:chOff x="514019" y="1451408"/>
                  <a:chExt cx="2596117" cy="1479565"/>
                </a:xfrm>
              </p:grpSpPr>
              <p:sp>
                <p:nvSpPr>
                  <p:cNvPr id="87" name="矩形: 单圆角 86"/>
                  <p:cNvSpPr/>
                  <p:nvPr>
                    <p:custDataLst>
                      <p:tags r:id="rId2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88" name="组合 87"/>
                  <p:cNvGrpSpPr/>
                  <p:nvPr/>
                </p:nvGrpSpPr>
                <p:grpSpPr>
                  <a:xfrm>
                    <a:off x="514019" y="1528153"/>
                    <a:ext cx="2080418" cy="384225"/>
                    <a:chOff x="514019" y="1528153"/>
                    <a:chExt cx="2080418" cy="384225"/>
                  </a:xfrm>
                </p:grpSpPr>
                <p:sp>
                  <p:nvSpPr>
                    <p:cNvPr id="89" name="等腰三角形 7"/>
                    <p:cNvSpPr/>
                    <p:nvPr>
                      <p:custDataLst>
                        <p:tags r:id="rId28"/>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0" name="矩形: 单圆角 89"/>
                    <p:cNvSpPr/>
                    <p:nvPr>
                      <p:custDataLst>
                        <p:tags r:id="rId29"/>
                      </p:custDataLst>
                    </p:nvPr>
                  </p:nvSpPr>
                  <p:spPr>
                    <a:xfrm>
                      <a:off x="515929" y="1528153"/>
                      <a:ext cx="2078508"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0" name="文本框 49"/>
                <p:cNvSpPr txBox="1"/>
                <p:nvPr>
                  <p:custDataLst>
                    <p:tags r:id="rId25"/>
                  </p:custDataLst>
                </p:nvPr>
              </p:nvSpPr>
              <p:spPr>
                <a:xfrm>
                  <a:off x="6308666" y="2219857"/>
                  <a:ext cx="1809809"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Surface Profile Gauges</a:t>
                  </a:r>
                </a:p>
              </p:txBody>
            </p:sp>
            <p:pic>
              <p:nvPicPr>
                <p:cNvPr id="3" name="Picture 6"/>
                <p:cNvPicPr>
                  <a:picLocks noChangeAspect="1" noChangeArrowheads="1"/>
                </p:cNvPicPr>
                <p:nvPr>
                  <p:custDataLst>
                    <p:tags r:id="rId26"/>
                  </p:custDataLst>
                </p:nvPr>
              </p:nvPicPr>
              <p:blipFill>
                <a:blip r:embed="rId69" cstate="print"/>
                <a:srcRect/>
                <a:stretch>
                  <a:fillRect/>
                </a:stretch>
              </p:blipFill>
              <p:spPr bwMode="auto">
                <a:xfrm>
                  <a:off x="7307597" y="2562368"/>
                  <a:ext cx="522609" cy="984492"/>
                </a:xfrm>
                <a:prstGeom prst="rect">
                  <a:avLst/>
                </a:prstGeom>
                <a:noFill/>
                <a:ln w="9525">
                  <a:noFill/>
                  <a:miter lim="800000"/>
                  <a:headEnd/>
                  <a:tailEnd/>
                </a:ln>
                <a:effectLst/>
              </p:spPr>
            </p:pic>
          </p:grpSp>
          <p:grpSp>
            <p:nvGrpSpPr>
              <p:cNvPr id="26" name="组合 25"/>
              <p:cNvGrpSpPr/>
              <p:nvPr/>
            </p:nvGrpSpPr>
            <p:grpSpPr>
              <a:xfrm>
                <a:off x="9080262" y="3200400"/>
                <a:ext cx="2596117" cy="1479565"/>
                <a:chOff x="9080262" y="2118860"/>
                <a:chExt cx="2596117" cy="1479565"/>
              </a:xfrm>
            </p:grpSpPr>
            <p:grpSp>
              <p:nvGrpSpPr>
                <p:cNvPr id="82" name="组合 81"/>
                <p:cNvGrpSpPr/>
                <p:nvPr/>
              </p:nvGrpSpPr>
              <p:grpSpPr>
                <a:xfrm>
                  <a:off x="9080262" y="2118860"/>
                  <a:ext cx="2596117" cy="1479565"/>
                  <a:chOff x="514019" y="1451408"/>
                  <a:chExt cx="2596117" cy="1479565"/>
                </a:xfrm>
              </p:grpSpPr>
              <p:sp>
                <p:nvSpPr>
                  <p:cNvPr id="83" name="矩形: 单圆角 82"/>
                  <p:cNvSpPr/>
                  <p:nvPr>
                    <p:custDataLst>
                      <p:tags r:id="rId2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84" name="组合 83"/>
                  <p:cNvGrpSpPr/>
                  <p:nvPr/>
                </p:nvGrpSpPr>
                <p:grpSpPr>
                  <a:xfrm>
                    <a:off x="514019" y="1528153"/>
                    <a:ext cx="1940375" cy="384225"/>
                    <a:chOff x="514019" y="1528153"/>
                    <a:chExt cx="1940375" cy="384225"/>
                  </a:xfrm>
                </p:grpSpPr>
                <p:sp>
                  <p:nvSpPr>
                    <p:cNvPr id="85" name="等腰三角形 7"/>
                    <p:cNvSpPr/>
                    <p:nvPr>
                      <p:custDataLst>
                        <p:tags r:id="rId2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6" name="矩形: 单圆角 85"/>
                    <p:cNvSpPr/>
                    <p:nvPr>
                      <p:custDataLst>
                        <p:tags r:id="rId24"/>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1" name="文本框 49"/>
                <p:cNvSpPr txBox="1"/>
                <p:nvPr>
                  <p:custDataLst>
                    <p:tags r:id="rId20"/>
                  </p:custDataLst>
                </p:nvPr>
              </p:nvSpPr>
              <p:spPr>
                <a:xfrm>
                  <a:off x="9162700" y="2219857"/>
                  <a:ext cx="1444975"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Wet Film Gauges</a:t>
                  </a:r>
                </a:p>
              </p:txBody>
            </p:sp>
            <p:pic>
              <p:nvPicPr>
                <p:cNvPr id="30" name="Picture 7"/>
                <p:cNvPicPr>
                  <a:picLocks noChangeAspect="1" noChangeArrowheads="1"/>
                </p:cNvPicPr>
                <p:nvPr>
                  <p:custDataLst>
                    <p:tags r:id="rId21"/>
                  </p:custDataLst>
                </p:nvPr>
              </p:nvPicPr>
              <p:blipFill>
                <a:blip r:embed="rId70" cstate="print"/>
                <a:srcRect/>
                <a:stretch>
                  <a:fillRect/>
                </a:stretch>
              </p:blipFill>
              <p:spPr bwMode="auto">
                <a:xfrm>
                  <a:off x="9939537" y="2579831"/>
                  <a:ext cx="940093" cy="864075"/>
                </a:xfrm>
                <a:prstGeom prst="rect">
                  <a:avLst/>
                </a:prstGeom>
                <a:noFill/>
                <a:ln w="9525">
                  <a:noFill/>
                  <a:miter lim="800000"/>
                  <a:headEnd/>
                  <a:tailEnd/>
                </a:ln>
                <a:effectLst/>
              </p:spPr>
            </p:pic>
          </p:grpSp>
          <p:grpSp>
            <p:nvGrpSpPr>
              <p:cNvPr id="121" name="组合 120"/>
              <p:cNvGrpSpPr/>
              <p:nvPr/>
            </p:nvGrpSpPr>
            <p:grpSpPr>
              <a:xfrm>
                <a:off x="3370500" y="3200656"/>
                <a:ext cx="2677489" cy="1479565"/>
                <a:chOff x="6225384" y="3200656"/>
                <a:chExt cx="2677489" cy="1479565"/>
              </a:xfrm>
            </p:grpSpPr>
            <p:grpSp>
              <p:nvGrpSpPr>
                <p:cNvPr id="122" name="组合 121"/>
                <p:cNvGrpSpPr/>
                <p:nvPr/>
              </p:nvGrpSpPr>
              <p:grpSpPr>
                <a:xfrm>
                  <a:off x="6225384" y="3200656"/>
                  <a:ext cx="2596115" cy="1479565"/>
                  <a:chOff x="514021" y="1451408"/>
                  <a:chExt cx="2596115" cy="1479565"/>
                </a:xfrm>
              </p:grpSpPr>
              <p:sp>
                <p:nvSpPr>
                  <p:cNvPr id="127" name="矩形: 单圆角 126"/>
                  <p:cNvSpPr/>
                  <p:nvPr>
                    <p:custDataLst>
                      <p:tags r:id="rId1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026" name="组合 1025"/>
                  <p:cNvGrpSpPr/>
                  <p:nvPr/>
                </p:nvGrpSpPr>
                <p:grpSpPr>
                  <a:xfrm>
                    <a:off x="514021" y="1528153"/>
                    <a:ext cx="2594204" cy="478292"/>
                    <a:chOff x="514021" y="1528153"/>
                    <a:chExt cx="2594204" cy="478292"/>
                  </a:xfrm>
                </p:grpSpPr>
                <p:sp>
                  <p:nvSpPr>
                    <p:cNvPr id="1029" name="等腰三角形 7"/>
                    <p:cNvSpPr/>
                    <p:nvPr>
                      <p:custDataLst>
                        <p:tags r:id="rId18"/>
                      </p:custDataLst>
                    </p:nvPr>
                  </p:nvSpPr>
                  <p:spPr>
                    <a:xfrm rot="16200000">
                      <a:off x="509524" y="1907049"/>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34" name="矩形: 单圆角 1033"/>
                    <p:cNvSpPr/>
                    <p:nvPr>
                      <p:custDataLst>
                        <p:tags r:id="rId19"/>
                      </p:custDataLst>
                    </p:nvPr>
                  </p:nvSpPr>
                  <p:spPr>
                    <a:xfrm>
                      <a:off x="515929" y="1528153"/>
                      <a:ext cx="2592296"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23" name="文本框 49"/>
                <p:cNvSpPr txBox="1"/>
                <p:nvPr>
                  <p:custDataLst>
                    <p:tags r:id="rId15"/>
                  </p:custDataLst>
                </p:nvPr>
              </p:nvSpPr>
              <p:spPr>
                <a:xfrm>
                  <a:off x="6308666" y="3281480"/>
                  <a:ext cx="2594207" cy="384721"/>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pPr>
                    <a:spcBef>
                      <a:spcPts val="0"/>
                    </a:spcBef>
                  </a:pPr>
                  <a:r>
                    <a:rPr lang="en-US" altLang="zh-CN" sz="950" dirty="0"/>
                    <a:t>XRF Plating Thickness Instrument/</a:t>
                  </a:r>
                </a:p>
                <a:p>
                  <a:pPr>
                    <a:spcBef>
                      <a:spcPts val="0"/>
                    </a:spcBef>
                  </a:pPr>
                  <a:r>
                    <a:rPr lang="en-US" altLang="zh-CN" sz="950" dirty="0"/>
                    <a:t>RoHS Analyzer/Alloy Analyzer</a:t>
                  </a:r>
                </a:p>
              </p:txBody>
            </p:sp>
            <p:pic>
              <p:nvPicPr>
                <p:cNvPr id="124" name="图片 123"/>
                <p:cNvPicPr>
                  <a:picLocks noChangeAspect="1"/>
                </p:cNvPicPr>
                <p:nvPr>
                  <p:custDataLst>
                    <p:tags r:id="rId16"/>
                  </p:custDataLst>
                </p:nvPr>
              </p:nvPicPr>
              <p:blipFill>
                <a:blip r:embed="rId71">
                  <a:extLst>
                    <a:ext uri="{28A0092B-C50C-407E-A947-70E740481C1C}">
                      <a14:useLocalDpi xmlns:a14="http://schemas.microsoft.com/office/drawing/2010/main" val="0"/>
                    </a:ext>
                  </a:extLst>
                </a:blip>
                <a:stretch>
                  <a:fillRect/>
                </a:stretch>
              </p:blipFill>
              <p:spPr>
                <a:xfrm>
                  <a:off x="6493169" y="3798666"/>
                  <a:ext cx="1934032" cy="650308"/>
                </a:xfrm>
                <a:prstGeom prst="rect">
                  <a:avLst/>
                </a:prstGeom>
              </p:spPr>
            </p:pic>
          </p:grpSp>
        </p:grpSp>
        <p:grpSp>
          <p:nvGrpSpPr>
            <p:cNvPr id="1039" name="组合 1038"/>
            <p:cNvGrpSpPr/>
            <p:nvPr/>
          </p:nvGrpSpPr>
          <p:grpSpPr>
            <a:xfrm>
              <a:off x="9804" y="7802"/>
              <a:ext cx="4088" cy="2330"/>
              <a:chOff x="9078661" y="4290643"/>
              <a:chExt cx="2596117" cy="1479565"/>
            </a:xfrm>
          </p:grpSpPr>
          <p:grpSp>
            <p:nvGrpSpPr>
              <p:cNvPr id="1040" name="组合 1039"/>
              <p:cNvGrpSpPr/>
              <p:nvPr/>
            </p:nvGrpSpPr>
            <p:grpSpPr>
              <a:xfrm>
                <a:off x="9078661" y="4290643"/>
                <a:ext cx="2596117" cy="1479565"/>
                <a:chOff x="514019" y="1451408"/>
                <a:chExt cx="2596117" cy="1479565"/>
              </a:xfrm>
            </p:grpSpPr>
            <p:sp>
              <p:nvSpPr>
                <p:cNvPr id="1043" name="矩形: 单圆角 1042"/>
                <p:cNvSpPr/>
                <p:nvPr>
                  <p:custDataLst>
                    <p:tags r:id="rId12"/>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044" name="组合 1043"/>
                <p:cNvGrpSpPr/>
                <p:nvPr/>
              </p:nvGrpSpPr>
              <p:grpSpPr>
                <a:xfrm>
                  <a:off x="514019" y="1528153"/>
                  <a:ext cx="2056522" cy="384225"/>
                  <a:chOff x="514019" y="1528153"/>
                  <a:chExt cx="2056522" cy="384225"/>
                </a:xfrm>
              </p:grpSpPr>
              <p:sp>
                <p:nvSpPr>
                  <p:cNvPr id="1045" name="等腰三角形 7"/>
                  <p:cNvSpPr/>
                  <p:nvPr>
                    <p:custDataLst>
                      <p:tags r:id="rId1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46" name="矩形: 单圆角 1045"/>
                  <p:cNvSpPr/>
                  <p:nvPr>
                    <p:custDataLst>
                      <p:tags r:id="rId14"/>
                    </p:custDataLst>
                  </p:nvPr>
                </p:nvSpPr>
                <p:spPr>
                  <a:xfrm>
                    <a:off x="515928" y="1528153"/>
                    <a:ext cx="2054613"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041" name="文本框 49"/>
              <p:cNvSpPr txBox="1"/>
              <p:nvPr>
                <p:custDataLst>
                  <p:tags r:id="rId10"/>
                </p:custDataLst>
              </p:nvPr>
            </p:nvSpPr>
            <p:spPr>
              <a:xfrm>
                <a:off x="9161099" y="4391640"/>
                <a:ext cx="1974084" cy="246221"/>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Digital Adhesion Testers</a:t>
                </a:r>
              </a:p>
            </p:txBody>
          </p:sp>
          <p:pic>
            <p:nvPicPr>
              <p:cNvPr id="1042" name="Picture 11">
                <a:hlinkClick r:id="" action="ppaction://noaction"/>
              </p:cNvPr>
              <p:cNvPicPr>
                <a:picLocks noChangeAspect="1" noChangeArrowheads="1"/>
              </p:cNvPicPr>
              <p:nvPr>
                <p:custDataLst>
                  <p:tags r:id="rId11"/>
                </p:custDataLst>
              </p:nvPr>
            </p:nvPicPr>
            <p:blipFill>
              <a:blip r:embed="rId72" cstate="print"/>
              <a:srcRect/>
              <a:stretch>
                <a:fillRect/>
              </a:stretch>
            </p:blipFill>
            <p:spPr bwMode="auto">
              <a:xfrm>
                <a:off x="9661824" y="4793330"/>
                <a:ext cx="1473359" cy="934045"/>
              </a:xfrm>
              <a:prstGeom prst="rect">
                <a:avLst/>
              </a:prstGeom>
              <a:noFill/>
              <a:ln w="9525">
                <a:noFill/>
                <a:miter lim="800000"/>
                <a:headEnd/>
                <a:tailEnd/>
              </a:ln>
              <a:effectLst/>
            </p:spPr>
          </p:pic>
        </p:grpSp>
        <p:grpSp>
          <p:nvGrpSpPr>
            <p:cNvPr id="67" name="组合 66"/>
            <p:cNvGrpSpPr/>
            <p:nvPr/>
          </p:nvGrpSpPr>
          <p:grpSpPr>
            <a:xfrm>
              <a:off x="14300" y="7802"/>
              <a:ext cx="4088" cy="2330"/>
              <a:chOff x="5309922" y="5150222"/>
              <a:chExt cx="2596115" cy="1479565"/>
            </a:xfrm>
          </p:grpSpPr>
          <p:grpSp>
            <p:nvGrpSpPr>
              <p:cNvPr id="68" name="组合 67"/>
              <p:cNvGrpSpPr/>
              <p:nvPr/>
            </p:nvGrpSpPr>
            <p:grpSpPr>
              <a:xfrm>
                <a:off x="5309922" y="5150222"/>
                <a:ext cx="2596115" cy="1479565"/>
                <a:chOff x="3368901" y="4955281"/>
                <a:chExt cx="2596115" cy="1479565"/>
              </a:xfrm>
            </p:grpSpPr>
            <p:grpSp>
              <p:nvGrpSpPr>
                <p:cNvPr id="71" name="组合 70"/>
                <p:cNvGrpSpPr/>
                <p:nvPr/>
              </p:nvGrpSpPr>
              <p:grpSpPr>
                <a:xfrm>
                  <a:off x="3368901" y="4955281"/>
                  <a:ext cx="2596115" cy="1479565"/>
                  <a:chOff x="514021" y="1451408"/>
                  <a:chExt cx="2596115" cy="1479565"/>
                </a:xfrm>
              </p:grpSpPr>
              <p:sp>
                <p:nvSpPr>
                  <p:cNvPr id="5" name="矩形: 单圆角 72"/>
                  <p:cNvSpPr/>
                  <p:nvPr>
                    <p:custDataLst>
                      <p:tags r:id="rId7"/>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3" name="组合 12"/>
                  <p:cNvGrpSpPr/>
                  <p:nvPr/>
                </p:nvGrpSpPr>
                <p:grpSpPr>
                  <a:xfrm>
                    <a:off x="514021" y="1528153"/>
                    <a:ext cx="2336911" cy="479846"/>
                    <a:chOff x="514021" y="1528153"/>
                    <a:chExt cx="2336911" cy="479846"/>
                  </a:xfrm>
                </p:grpSpPr>
                <p:sp>
                  <p:nvSpPr>
                    <p:cNvPr id="14" name="等腰三角形 7"/>
                    <p:cNvSpPr/>
                    <p:nvPr>
                      <p:custDataLst>
                        <p:tags r:id="rId8"/>
                      </p:custDataLst>
                    </p:nvPr>
                  </p:nvSpPr>
                  <p:spPr>
                    <a:xfrm rot="16200000">
                      <a:off x="509524" y="1908603"/>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5" name="矩形: 单圆角 75"/>
                    <p:cNvSpPr/>
                    <p:nvPr>
                      <p:custDataLst>
                        <p:tags r:id="rId9"/>
                      </p:custDataLst>
                    </p:nvPr>
                  </p:nvSpPr>
                  <p:spPr>
                    <a:xfrm>
                      <a:off x="515929" y="1528153"/>
                      <a:ext cx="2335003" cy="3744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16" name="文本框 49"/>
                <p:cNvSpPr txBox="1"/>
                <p:nvPr>
                  <p:custDataLst>
                    <p:tags r:id="rId6"/>
                  </p:custDataLst>
                </p:nvPr>
              </p:nvSpPr>
              <p:spPr>
                <a:xfrm>
                  <a:off x="3453874" y="5037230"/>
                  <a:ext cx="2392333" cy="400110"/>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Automatic Pencil Hardness Tester</a:t>
                  </a:r>
                </a:p>
              </p:txBody>
            </p:sp>
          </p:grpSp>
          <p:pic>
            <p:nvPicPr>
              <p:cNvPr id="69" name="图片 68"/>
              <p:cNvPicPr>
                <a:picLocks noChangeAspect="1"/>
              </p:cNvPicPr>
              <p:nvPr>
                <p:custDataLst>
                  <p:tags r:id="rId5"/>
                </p:custDataLst>
              </p:nvPr>
            </p:nvPicPr>
            <p:blipFill>
              <a:blip r:embed="rId73" cstate="print">
                <a:extLst>
                  <a:ext uri="{28A0092B-C50C-407E-A947-70E740481C1C}">
                    <a14:useLocalDpi xmlns:a14="http://schemas.microsoft.com/office/drawing/2010/main" val="0"/>
                  </a:ext>
                </a:extLst>
              </a:blip>
              <a:srcRect l="8083" t="11627" r="5622" b="12444"/>
              <a:stretch>
                <a:fillRect/>
              </a:stretch>
            </p:blipFill>
            <p:spPr>
              <a:xfrm>
                <a:off x="6033673" y="5687428"/>
                <a:ext cx="1406437" cy="874137"/>
              </a:xfrm>
              <a:prstGeom prst="rect">
                <a:avLst/>
              </a:prstGeom>
            </p:spPr>
          </p:pic>
        </p:grpSp>
      </p:grpSp>
      <p:pic>
        <p:nvPicPr>
          <p:cNvPr id="18" name="图片 17">
            <a:hlinkClick r:id="" action="ppaction://noaction"/>
            <a:extLst>
              <a:ext uri="{FF2B5EF4-FFF2-40B4-BE49-F238E27FC236}">
                <a16:creationId xmlns:a16="http://schemas.microsoft.com/office/drawing/2014/main" id="{ADCB9610-F776-5A64-2A75-C40EB9202451}"/>
              </a:ext>
            </a:extLst>
          </p:cNvPr>
          <p:cNvPicPr>
            <a:picLocks noChangeAspect="1"/>
          </p:cNvPicPr>
          <p:nvPr>
            <p:custDataLst>
              <p:tags r:id="rId2"/>
            </p:custDataLst>
          </p:nvPr>
        </p:nvPicPr>
        <p:blipFill>
          <a:blip r:embed="rId74" cstate="print">
            <a:extLst>
              <a:ext uri="{28A0092B-C50C-407E-A947-70E740481C1C}">
                <a14:useLocalDpi xmlns:a14="http://schemas.microsoft.com/office/drawing/2010/main" val="0"/>
              </a:ext>
            </a:extLst>
          </a:blip>
          <a:stretch>
            <a:fillRect/>
          </a:stretch>
        </p:blipFill>
        <p:spPr>
          <a:xfrm>
            <a:off x="9766528" y="3707970"/>
            <a:ext cx="1189989" cy="934029"/>
          </a:xfrm>
          <a:prstGeom prst="rect">
            <a:avLst/>
          </a:prstGeom>
        </p:spPr>
      </p:pic>
      <p:pic>
        <p:nvPicPr>
          <p:cNvPr id="19" name="图片 18">
            <a:extLst>
              <a:ext uri="{FF2B5EF4-FFF2-40B4-BE49-F238E27FC236}">
                <a16:creationId xmlns:a16="http://schemas.microsoft.com/office/drawing/2014/main" id="{A81F76B8-3179-A23C-C4F8-3BA207F073C3}"/>
              </a:ext>
            </a:extLst>
          </p:cNvPr>
          <p:cNvPicPr>
            <a:picLocks noChangeAspect="1"/>
          </p:cNvPicPr>
          <p:nvPr/>
        </p:nvPicPr>
        <p:blipFill>
          <a:blip r:embed="rId75"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p:cNvSpPr/>
          <p:nvPr/>
        </p:nvSpPr>
        <p:spPr>
          <a:xfrm>
            <a:off x="0" y="0"/>
            <a:ext cx="12192000" cy="6857999"/>
          </a:xfrm>
          <a:prstGeom prst="rect">
            <a:avLst/>
          </a:prstGeom>
          <a:solidFill>
            <a:schemeClr val="bg1">
              <a:alpha val="7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矩形 23"/>
          <p:cNvSpPr/>
          <p:nvPr/>
        </p:nvSpPr>
        <p:spPr>
          <a:xfrm>
            <a:off x="654427" y="1010901"/>
            <a:ext cx="43200" cy="572630"/>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文本框 24"/>
          <p:cNvSpPr txBox="1"/>
          <p:nvPr/>
        </p:nvSpPr>
        <p:spPr>
          <a:xfrm>
            <a:off x="773154" y="1220843"/>
            <a:ext cx="4291559" cy="523220"/>
          </a:xfrm>
          <a:prstGeom prst="rect">
            <a:avLst/>
          </a:prstGeom>
          <a:noFill/>
          <a:effectLst>
            <a:outerShdw blurRad="304800" dist="304800" dir="5400000" sx="36000" sy="36000" algn="ctr" rotWithShape="0">
              <a:schemeClr val="tx1"/>
            </a:outerShdw>
          </a:effectLst>
        </p:spPr>
        <p:txBody>
          <a:bodyPr wrap="none" rtlCol="0">
            <a:spAutoFit/>
          </a:bodyPr>
          <a:lstStyle/>
          <a:p>
            <a:r>
              <a:rPr lang="zh-CN" altLang="en-US" sz="2800" kern="0" dirty="0">
                <a:solidFill>
                  <a:srgbClr val="00684D"/>
                </a:solidFill>
                <a:latin typeface="Arial Black" panose="020B0A04020102090204" pitchFamily="34" charset="0"/>
                <a:ea typeface="思源黑体 CN Heavy" panose="020B0A00000000000000" pitchFamily="34" charset="-122"/>
              </a:rPr>
              <a:t>Customized Services</a:t>
            </a:r>
          </a:p>
        </p:txBody>
      </p:sp>
      <p:sp>
        <p:nvSpPr>
          <p:cNvPr id="28" name="矩形 27"/>
          <p:cNvSpPr/>
          <p:nvPr/>
        </p:nvSpPr>
        <p:spPr>
          <a:xfrm>
            <a:off x="2680208" y="4371973"/>
            <a:ext cx="2733675"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矩形 28"/>
          <p:cNvSpPr/>
          <p:nvPr/>
        </p:nvSpPr>
        <p:spPr>
          <a:xfrm>
            <a:off x="631254" y="4371975"/>
            <a:ext cx="1847851"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29"/>
          <p:cNvSpPr/>
          <p:nvPr/>
        </p:nvSpPr>
        <p:spPr>
          <a:xfrm>
            <a:off x="5614986" y="4371973"/>
            <a:ext cx="1847851"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30"/>
          <p:cNvSpPr/>
          <p:nvPr/>
        </p:nvSpPr>
        <p:spPr>
          <a:xfrm>
            <a:off x="5607800" y="2476499"/>
            <a:ext cx="1847851"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矩形 31"/>
          <p:cNvSpPr/>
          <p:nvPr/>
        </p:nvSpPr>
        <p:spPr>
          <a:xfrm>
            <a:off x="9712894" y="2476499"/>
            <a:ext cx="1847851" cy="355282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33"/>
          <p:cNvSpPr/>
          <p:nvPr/>
        </p:nvSpPr>
        <p:spPr>
          <a:xfrm>
            <a:off x="627231" y="2464398"/>
            <a:ext cx="4786652"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40" name="对象 39"/>
          <p:cNvGraphicFramePr>
            <a:graphicFrameLocks noChangeAspect="1"/>
          </p:cNvGraphicFramePr>
          <p:nvPr/>
        </p:nvGraphicFramePr>
        <p:xfrm>
          <a:off x="995901" y="4695825"/>
          <a:ext cx="1087043" cy="1083275"/>
        </p:xfrm>
        <a:graphic>
          <a:graphicData uri="http://schemas.openxmlformats.org/presentationml/2006/ole">
            <mc:AlternateContent xmlns:mc="http://schemas.openxmlformats.org/markup-compatibility/2006">
              <mc:Choice xmlns:v="urn:schemas-microsoft-com:vml" Requires="v">
                <p:oleObj name="CorelDRAW" r:id="rId3" imgW="1081405" imgH="1081405" progId="CorelDraw.Graphic.16">
                  <p:embed/>
                </p:oleObj>
              </mc:Choice>
              <mc:Fallback>
                <p:oleObj name="CorelDRAW" r:id="rId3" imgW="1081405" imgH="1081405" progId="CorelDraw.Graphic.16">
                  <p:embed/>
                  <p:pic>
                    <p:nvPicPr>
                      <p:cNvPr id="0" name="图片 1"/>
                      <p:cNvPicPr/>
                      <p:nvPr/>
                    </p:nvPicPr>
                    <p:blipFill>
                      <a:blip r:embed="rId4"/>
                      <a:stretch>
                        <a:fillRect/>
                      </a:stretch>
                    </p:blipFill>
                    <p:spPr>
                      <a:xfrm>
                        <a:off x="995901" y="4695825"/>
                        <a:ext cx="1087043" cy="1083275"/>
                      </a:xfrm>
                      <a:prstGeom prst="rect">
                        <a:avLst/>
                      </a:prstGeom>
                    </p:spPr>
                  </p:pic>
                </p:oleObj>
              </mc:Fallback>
            </mc:AlternateContent>
          </a:graphicData>
        </a:graphic>
      </p:graphicFrame>
      <p:sp>
        <p:nvSpPr>
          <p:cNvPr id="42" name="矩形 41"/>
          <p:cNvSpPr/>
          <p:nvPr/>
        </p:nvSpPr>
        <p:spPr>
          <a:xfrm>
            <a:off x="7660347" y="2464398"/>
            <a:ext cx="1847851"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矩形 42"/>
          <p:cNvSpPr/>
          <p:nvPr/>
        </p:nvSpPr>
        <p:spPr>
          <a:xfrm>
            <a:off x="7663940" y="4371974"/>
            <a:ext cx="1847851" cy="16573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45" name="对象 44"/>
          <p:cNvGraphicFramePr>
            <a:graphicFrameLocks noChangeAspect="1"/>
          </p:cNvGraphicFramePr>
          <p:nvPr/>
        </p:nvGraphicFramePr>
        <p:xfrm>
          <a:off x="872713" y="3241676"/>
          <a:ext cx="981075" cy="330200"/>
        </p:xfrm>
        <a:graphic>
          <a:graphicData uri="http://schemas.openxmlformats.org/presentationml/2006/ole">
            <mc:AlternateContent xmlns:mc="http://schemas.openxmlformats.org/markup-compatibility/2006">
              <mc:Choice xmlns:v="urn:schemas-microsoft-com:vml" Requires="v">
                <p:oleObj name="CorelDRAW" r:id="rId5" imgW="1159510" imgH="401320" progId="CorelDraw.Graphic.16">
                  <p:embed/>
                </p:oleObj>
              </mc:Choice>
              <mc:Fallback>
                <p:oleObj name="CorelDRAW" r:id="rId5" imgW="1159510" imgH="401320" progId="CorelDraw.Graphic.16">
                  <p:embed/>
                  <p:pic>
                    <p:nvPicPr>
                      <p:cNvPr id="0" name="图片 3"/>
                      <p:cNvPicPr/>
                      <p:nvPr/>
                    </p:nvPicPr>
                    <p:blipFill>
                      <a:blip r:embed="rId6"/>
                      <a:stretch>
                        <a:fillRect/>
                      </a:stretch>
                    </p:blipFill>
                    <p:spPr>
                      <a:xfrm>
                        <a:off x="872713" y="3241676"/>
                        <a:ext cx="981075" cy="330200"/>
                      </a:xfrm>
                      <a:prstGeom prst="rect">
                        <a:avLst/>
                      </a:prstGeom>
                    </p:spPr>
                  </p:pic>
                </p:oleObj>
              </mc:Fallback>
            </mc:AlternateContent>
          </a:graphicData>
        </a:graphic>
      </p:graphicFrame>
      <p:graphicFrame>
        <p:nvGraphicFramePr>
          <p:cNvPr id="46" name="对象 45"/>
          <p:cNvGraphicFramePr>
            <a:graphicFrameLocks noChangeAspect="1"/>
          </p:cNvGraphicFramePr>
          <p:nvPr/>
        </p:nvGraphicFramePr>
        <p:xfrm>
          <a:off x="2007321" y="3216874"/>
          <a:ext cx="1130300" cy="412750"/>
        </p:xfrm>
        <a:graphic>
          <a:graphicData uri="http://schemas.openxmlformats.org/presentationml/2006/ole">
            <mc:AlternateContent xmlns:mc="http://schemas.openxmlformats.org/markup-compatibility/2006">
              <mc:Choice xmlns:v="urn:schemas-microsoft-com:vml" Requires="v">
                <p:oleObj name="CorelDRAW" r:id="rId7" imgW="1337945" imgH="490855" progId="CorelDraw.Graphic.16">
                  <p:embed/>
                </p:oleObj>
              </mc:Choice>
              <mc:Fallback>
                <p:oleObj name="CorelDRAW" r:id="rId7" imgW="1337945" imgH="490855" progId="CorelDraw.Graphic.16">
                  <p:embed/>
                  <p:pic>
                    <p:nvPicPr>
                      <p:cNvPr id="0" name="图片 4"/>
                      <p:cNvPicPr/>
                      <p:nvPr/>
                    </p:nvPicPr>
                    <p:blipFill>
                      <a:blip r:embed="rId8"/>
                      <a:stretch>
                        <a:fillRect/>
                      </a:stretch>
                    </p:blipFill>
                    <p:spPr>
                      <a:xfrm>
                        <a:off x="2007321" y="3216874"/>
                        <a:ext cx="1130300" cy="412750"/>
                      </a:xfrm>
                      <a:prstGeom prst="rect">
                        <a:avLst/>
                      </a:prstGeom>
                    </p:spPr>
                  </p:pic>
                </p:oleObj>
              </mc:Fallback>
            </mc:AlternateContent>
          </a:graphicData>
        </a:graphic>
      </p:graphicFrame>
      <p:graphicFrame>
        <p:nvGraphicFramePr>
          <p:cNvPr id="51" name="对象 50"/>
          <p:cNvGraphicFramePr>
            <a:graphicFrameLocks noChangeAspect="1"/>
          </p:cNvGraphicFramePr>
          <p:nvPr/>
        </p:nvGraphicFramePr>
        <p:xfrm>
          <a:off x="8232229" y="2608671"/>
          <a:ext cx="723198" cy="1393006"/>
        </p:xfrm>
        <a:graphic>
          <a:graphicData uri="http://schemas.openxmlformats.org/presentationml/2006/ole">
            <mc:AlternateContent xmlns:mc="http://schemas.openxmlformats.org/markup-compatibility/2006">
              <mc:Choice xmlns:v="urn:schemas-microsoft-com:vml" Requires="v">
                <p:oleObj name="CorelDRAW" r:id="rId9" imgW="568960" imgH="1081405" progId="CorelDraw.Graphic.16">
                  <p:embed/>
                </p:oleObj>
              </mc:Choice>
              <mc:Fallback>
                <p:oleObj name="CorelDRAW" r:id="rId9" imgW="568960" imgH="1081405" progId="CorelDraw.Graphic.16">
                  <p:embed/>
                  <p:pic>
                    <p:nvPicPr>
                      <p:cNvPr id="0" name="图片 5"/>
                      <p:cNvPicPr/>
                      <p:nvPr/>
                    </p:nvPicPr>
                    <p:blipFill>
                      <a:blip r:embed="rId10"/>
                      <a:stretch>
                        <a:fillRect/>
                      </a:stretch>
                    </p:blipFill>
                    <p:spPr>
                      <a:xfrm>
                        <a:off x="8232229" y="2608671"/>
                        <a:ext cx="723198" cy="1393006"/>
                      </a:xfrm>
                      <a:prstGeom prst="rect">
                        <a:avLst/>
                      </a:prstGeom>
                    </p:spPr>
                  </p:pic>
                </p:oleObj>
              </mc:Fallback>
            </mc:AlternateContent>
          </a:graphicData>
        </a:graphic>
      </p:graphicFrame>
      <p:grpSp>
        <p:nvGrpSpPr>
          <p:cNvPr id="59" name="组合 58"/>
          <p:cNvGrpSpPr/>
          <p:nvPr/>
        </p:nvGrpSpPr>
        <p:grpSpPr>
          <a:xfrm>
            <a:off x="3370995" y="3034350"/>
            <a:ext cx="813490" cy="776210"/>
            <a:chOff x="3414598" y="2802529"/>
            <a:chExt cx="813490" cy="776210"/>
          </a:xfrm>
        </p:grpSpPr>
        <p:pic>
          <p:nvPicPr>
            <p:cNvPr id="53" name="图片 5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14598" y="3266171"/>
              <a:ext cx="813490" cy="312568"/>
            </a:xfrm>
            <a:prstGeom prst="rect">
              <a:avLst/>
            </a:prstGeom>
          </p:spPr>
        </p:pic>
        <p:pic>
          <p:nvPicPr>
            <p:cNvPr id="58" name="图片 5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37453" y="2802529"/>
              <a:ext cx="567779" cy="393700"/>
            </a:xfrm>
            <a:prstGeom prst="rect">
              <a:avLst/>
            </a:prstGeom>
          </p:spPr>
        </p:pic>
      </p:grpSp>
      <p:pic>
        <p:nvPicPr>
          <p:cNvPr id="61" name="图片 6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04052" y="3076701"/>
            <a:ext cx="815327" cy="702698"/>
          </a:xfrm>
          <a:prstGeom prst="rect">
            <a:avLst/>
          </a:prstGeom>
        </p:spPr>
      </p:pic>
      <p:graphicFrame>
        <p:nvGraphicFramePr>
          <p:cNvPr id="39" name="对象 38"/>
          <p:cNvGraphicFramePr>
            <a:graphicFrameLocks noChangeAspect="1"/>
          </p:cNvGraphicFramePr>
          <p:nvPr/>
        </p:nvGraphicFramePr>
        <p:xfrm>
          <a:off x="5909181" y="4938925"/>
          <a:ext cx="1280636" cy="840175"/>
        </p:xfrm>
        <a:graphic>
          <a:graphicData uri="http://schemas.openxmlformats.org/presentationml/2006/ole">
            <mc:AlternateContent xmlns:mc="http://schemas.openxmlformats.org/markup-compatibility/2006">
              <mc:Choice xmlns:v="urn:schemas-microsoft-com:vml" Requires="v">
                <p:oleObj name="CorelDRAW" r:id="rId14" imgW="1237615" imgH="814070" progId="CorelDraw.Graphic.16">
                  <p:embed/>
                </p:oleObj>
              </mc:Choice>
              <mc:Fallback>
                <p:oleObj name="CorelDRAW" r:id="rId14" imgW="1237615" imgH="814070" progId="CorelDraw.Graphic.16">
                  <p:embed/>
                  <p:pic>
                    <p:nvPicPr>
                      <p:cNvPr id="0" name="图片 6"/>
                      <p:cNvPicPr/>
                      <p:nvPr/>
                    </p:nvPicPr>
                    <p:blipFill>
                      <a:blip r:embed="rId15"/>
                      <a:stretch>
                        <a:fillRect/>
                      </a:stretch>
                    </p:blipFill>
                    <p:spPr>
                      <a:xfrm>
                        <a:off x="5909181" y="4938925"/>
                        <a:ext cx="1280636" cy="840175"/>
                      </a:xfrm>
                      <a:prstGeom prst="rect">
                        <a:avLst/>
                      </a:prstGeom>
                    </p:spPr>
                  </p:pic>
                </p:oleObj>
              </mc:Fallback>
            </mc:AlternateContent>
          </a:graphicData>
        </a:graphic>
      </p:graphicFrame>
      <p:pic>
        <p:nvPicPr>
          <p:cNvPr id="8" name="图片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823886" y="2820281"/>
            <a:ext cx="1235684" cy="1181396"/>
          </a:xfrm>
          <a:prstGeom prst="rect">
            <a:avLst/>
          </a:prstGeom>
        </p:spPr>
      </p:pic>
      <p:graphicFrame>
        <p:nvGraphicFramePr>
          <p:cNvPr id="9" name="对象 8"/>
          <p:cNvGraphicFramePr>
            <a:graphicFrameLocks noChangeAspect="1"/>
          </p:cNvGraphicFramePr>
          <p:nvPr/>
        </p:nvGraphicFramePr>
        <p:xfrm>
          <a:off x="8159250" y="4486948"/>
          <a:ext cx="984750" cy="1461444"/>
        </p:xfrm>
        <a:graphic>
          <a:graphicData uri="http://schemas.openxmlformats.org/presentationml/2006/ole">
            <mc:AlternateContent xmlns:mc="http://schemas.openxmlformats.org/markup-compatibility/2006">
              <mc:Choice xmlns:v="urn:schemas-microsoft-com:vml" Requires="v">
                <p:oleObj name="CorelDRAW" r:id="rId17" imgW="892175" imgH="1315720" progId="CorelDraw.Graphic.16">
                  <p:embed/>
                </p:oleObj>
              </mc:Choice>
              <mc:Fallback>
                <p:oleObj name="CorelDRAW" r:id="rId17" imgW="892175" imgH="1315720" progId="CorelDraw.Graphic.16">
                  <p:embed/>
                  <p:pic>
                    <p:nvPicPr>
                      <p:cNvPr id="0" name="对象 35"/>
                      <p:cNvPicPr/>
                      <p:nvPr/>
                    </p:nvPicPr>
                    <p:blipFill>
                      <a:blip r:embed="rId18"/>
                      <a:stretch>
                        <a:fillRect/>
                      </a:stretch>
                    </p:blipFill>
                    <p:spPr>
                      <a:xfrm>
                        <a:off x="8159250" y="4486948"/>
                        <a:ext cx="984750" cy="1461444"/>
                      </a:xfrm>
                      <a:prstGeom prst="rect">
                        <a:avLst/>
                      </a:prstGeom>
                    </p:spPr>
                  </p:pic>
                </p:oleObj>
              </mc:Fallback>
            </mc:AlternateContent>
          </a:graphicData>
        </a:graphic>
      </p:graphicFrame>
      <p:pic>
        <p:nvPicPr>
          <p:cNvPr id="11" name="图片 10"/>
          <p:cNvPicPr>
            <a:picLocks noChangeAspect="1"/>
          </p:cNvPicPr>
          <p:nvPr/>
        </p:nvPicPr>
        <p:blipFill>
          <a:blip r:embed="rId19">
            <a:extLst>
              <a:ext uri="{28A0092B-C50C-407E-A947-70E740481C1C}">
                <a14:useLocalDpi xmlns:a14="http://schemas.microsoft.com/office/drawing/2010/main" val="0"/>
              </a:ext>
            </a:extLst>
          </a:blip>
          <a:srcRect l="11833" t="9931" r="13535" b="3879"/>
          <a:stretch>
            <a:fillRect/>
          </a:stretch>
        </p:blipFill>
        <p:spPr>
          <a:xfrm>
            <a:off x="3266985" y="4568624"/>
            <a:ext cx="1589287" cy="1296524"/>
          </a:xfrm>
          <a:prstGeom prst="rect">
            <a:avLst/>
          </a:prstGeom>
        </p:spPr>
      </p:pic>
      <p:pic>
        <p:nvPicPr>
          <p:cNvPr id="12" name="图片 11"/>
          <p:cNvPicPr>
            <a:picLocks noChangeAspect="1"/>
          </p:cNvPicPr>
          <p:nvPr/>
        </p:nvPicPr>
        <p:blipFill>
          <a:blip r:embed="rId20" cstate="print">
            <a:extLst>
              <a:ext uri="{28A0092B-C50C-407E-A947-70E740481C1C}">
                <a14:useLocalDpi xmlns:a14="http://schemas.microsoft.com/office/drawing/2010/main" val="0"/>
              </a:ext>
            </a:extLst>
          </a:blip>
          <a:srcRect l="23117" t="5725" r="20739" b="2913"/>
          <a:stretch>
            <a:fillRect/>
          </a:stretch>
        </p:blipFill>
        <p:spPr>
          <a:xfrm>
            <a:off x="9924503" y="3241676"/>
            <a:ext cx="1493771" cy="243086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66787"/>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1" y="468486"/>
            <a:ext cx="6982013"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Coating and Paint Testing (P2)</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76" name="组合 175"/>
          <p:cNvGrpSpPr/>
          <p:nvPr/>
        </p:nvGrpSpPr>
        <p:grpSpPr>
          <a:xfrm>
            <a:off x="3370580" y="4284980"/>
            <a:ext cx="2594610" cy="1479550"/>
            <a:chOff x="14301" y="5040"/>
            <a:chExt cx="4086" cy="2330"/>
          </a:xfrm>
        </p:grpSpPr>
        <p:sp>
          <p:nvSpPr>
            <p:cNvPr id="83" name="矩形: 单圆角 82"/>
            <p:cNvSpPr/>
            <p:nvPr>
              <p:custDataLst>
                <p:tags r:id="rId25"/>
              </p:custDataLst>
            </p:nvPr>
          </p:nvSpPr>
          <p:spPr>
            <a:xfrm>
              <a:off x="14455" y="5040"/>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5" name="等腰三角形 7"/>
            <p:cNvSpPr/>
            <p:nvPr>
              <p:custDataLst>
                <p:tags r:id="rId26"/>
              </p:custDataLst>
            </p:nvPr>
          </p:nvSpPr>
          <p:spPr>
            <a:xfrm rot="16200000">
              <a:off x="14293" y="5626"/>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6" name="矩形: 单圆角 85"/>
            <p:cNvSpPr/>
            <p:nvPr>
              <p:custDataLst>
                <p:tags r:id="rId27"/>
              </p:custDataLst>
            </p:nvPr>
          </p:nvSpPr>
          <p:spPr>
            <a:xfrm>
              <a:off x="14303" y="5161"/>
              <a:ext cx="3277"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01" name="文本框 49"/>
            <p:cNvSpPr txBox="1"/>
            <p:nvPr>
              <p:custDataLst>
                <p:tags r:id="rId28"/>
              </p:custDataLst>
            </p:nvPr>
          </p:nvSpPr>
          <p:spPr>
            <a:xfrm>
              <a:off x="14430" y="5202"/>
              <a:ext cx="2115"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ISO Flow Cups</a:t>
              </a:r>
            </a:p>
          </p:txBody>
        </p:sp>
        <p:pic>
          <p:nvPicPr>
            <p:cNvPr id="25" name="图片 24"/>
            <p:cNvPicPr>
              <a:picLocks noChangeAspect="1"/>
            </p:cNvPicPr>
            <p:nvPr>
              <p:custDataLst>
                <p:tags r:id="rId29"/>
              </p:custDataLst>
            </p:nvPr>
          </p:nvPicPr>
          <p:blipFill>
            <a:blip r:embed="rId32">
              <a:extLst>
                <a:ext uri="{28A0092B-C50C-407E-A947-70E740481C1C}">
                  <a14:useLocalDpi xmlns:a14="http://schemas.microsoft.com/office/drawing/2010/main" val="0"/>
                </a:ext>
              </a:extLst>
            </a:blip>
            <a:stretch>
              <a:fillRect/>
            </a:stretch>
          </p:blipFill>
          <p:spPr>
            <a:xfrm>
              <a:off x="15972" y="5807"/>
              <a:ext cx="1147" cy="1373"/>
            </a:xfrm>
            <a:prstGeom prst="rect">
              <a:avLst/>
            </a:prstGeom>
          </p:spPr>
        </p:pic>
      </p:grpSp>
      <p:grpSp>
        <p:nvGrpSpPr>
          <p:cNvPr id="17" name="组合 16"/>
          <p:cNvGrpSpPr/>
          <p:nvPr/>
        </p:nvGrpSpPr>
        <p:grpSpPr>
          <a:xfrm>
            <a:off x="6225540" y="4284980"/>
            <a:ext cx="2596117" cy="1479550"/>
            <a:chOff x="514019" y="3200656"/>
            <a:chExt cx="2596117" cy="1479565"/>
          </a:xfrm>
        </p:grpSpPr>
        <p:grpSp>
          <p:nvGrpSpPr>
            <p:cNvPr id="21" name="组合 20"/>
            <p:cNvGrpSpPr/>
            <p:nvPr/>
          </p:nvGrpSpPr>
          <p:grpSpPr>
            <a:xfrm>
              <a:off x="514019" y="3200656"/>
              <a:ext cx="2596117" cy="1479565"/>
              <a:chOff x="9078661" y="4261696"/>
              <a:chExt cx="2596117" cy="1479565"/>
            </a:xfrm>
          </p:grpSpPr>
          <p:grpSp>
            <p:nvGrpSpPr>
              <p:cNvPr id="23" name="组合 22"/>
              <p:cNvGrpSpPr/>
              <p:nvPr/>
            </p:nvGrpSpPr>
            <p:grpSpPr>
              <a:xfrm>
                <a:off x="9078661" y="4261696"/>
                <a:ext cx="2596117" cy="1479565"/>
                <a:chOff x="514019" y="1451408"/>
                <a:chExt cx="2596117" cy="1479565"/>
              </a:xfrm>
            </p:grpSpPr>
            <p:sp>
              <p:nvSpPr>
                <p:cNvPr id="27" name="矩形: 单圆角 26"/>
                <p:cNvSpPr/>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8" name="组合 27"/>
                <p:cNvGrpSpPr/>
                <p:nvPr/>
              </p:nvGrpSpPr>
              <p:grpSpPr>
                <a:xfrm>
                  <a:off x="514019" y="1528153"/>
                  <a:ext cx="1940375" cy="384225"/>
                  <a:chOff x="514019" y="1528153"/>
                  <a:chExt cx="1940375" cy="384225"/>
                </a:xfrm>
              </p:grpSpPr>
              <p:sp>
                <p:nvSpPr>
                  <p:cNvPr id="29"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0" name="矩形: 单圆角 29"/>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26" name="文本框 49"/>
              <p:cNvSpPr txBox="1"/>
              <p:nvPr/>
            </p:nvSpPr>
            <p:spPr>
              <a:xfrm>
                <a:off x="9161099" y="4367460"/>
                <a:ext cx="1938464" cy="246221"/>
              </a:xfrm>
              <a:prstGeom prst="rect">
                <a:avLst/>
              </a:prstGeom>
              <a:noFill/>
            </p:spPr>
            <p:txBody>
              <a:bodyPr wrap="square" rtlCol="0">
                <a:spAutoFit/>
              </a:bodyPr>
              <a:lstStyle/>
              <a:p>
                <a:pPr>
                  <a:spcBef>
                    <a:spcPts val="300"/>
                  </a:spcBef>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Rotational Viscometers</a:t>
                </a:r>
              </a:p>
            </p:txBody>
          </p:sp>
        </p:grpSp>
        <p:pic>
          <p:nvPicPr>
            <p:cNvPr id="22" name="图片 21"/>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435850" y="3644164"/>
              <a:ext cx="846854" cy="1018594"/>
            </a:xfrm>
            <a:prstGeom prst="rect">
              <a:avLst/>
            </a:prstGeom>
          </p:spPr>
        </p:pic>
      </p:grpSp>
      <p:grpSp>
        <p:nvGrpSpPr>
          <p:cNvPr id="177" name="组合 176"/>
          <p:cNvGrpSpPr/>
          <p:nvPr/>
        </p:nvGrpSpPr>
        <p:grpSpPr>
          <a:xfrm>
            <a:off x="519430" y="4284980"/>
            <a:ext cx="2595245" cy="1508125"/>
            <a:chOff x="9807" y="5040"/>
            <a:chExt cx="4087" cy="2375"/>
          </a:xfrm>
        </p:grpSpPr>
        <p:sp>
          <p:nvSpPr>
            <p:cNvPr id="42" name="矩形: 单圆角 41"/>
            <p:cNvSpPr/>
            <p:nvPr>
              <p:custDataLst>
                <p:tags r:id="rId19"/>
              </p:custDataLst>
            </p:nvPr>
          </p:nvSpPr>
          <p:spPr>
            <a:xfrm>
              <a:off x="9962" y="5040"/>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43" name="组合 42"/>
            <p:cNvGrpSpPr/>
            <p:nvPr>
              <p:custDataLst>
                <p:tags r:id="rId20"/>
              </p:custDataLst>
            </p:nvPr>
          </p:nvGrpSpPr>
          <p:grpSpPr>
            <a:xfrm>
              <a:off x="9807" y="5161"/>
              <a:ext cx="3193" cy="605"/>
              <a:chOff x="514019" y="1528153"/>
              <a:chExt cx="2027555" cy="384225"/>
            </a:xfrm>
          </p:grpSpPr>
          <p:sp>
            <p:nvSpPr>
              <p:cNvPr id="44" name="等腰三角形 7"/>
              <p:cNvSpPr/>
              <p:nvPr>
                <p:custDataLst>
                  <p:tags r:id="rId2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5" name="矩形: 单圆角 44"/>
              <p:cNvSpPr/>
              <p:nvPr>
                <p:custDataLst>
                  <p:tags r:id="rId24"/>
                </p:custDataLst>
              </p:nvPr>
            </p:nvSpPr>
            <p:spPr>
              <a:xfrm>
                <a:off x="515929" y="1528153"/>
                <a:ext cx="202564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40" name="文本框 49"/>
            <p:cNvSpPr txBox="1"/>
            <p:nvPr>
              <p:custDataLst>
                <p:tags r:id="rId21"/>
              </p:custDataLst>
            </p:nvPr>
          </p:nvSpPr>
          <p:spPr>
            <a:xfrm>
              <a:off x="9941" y="5199"/>
              <a:ext cx="2598"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Impact Testers</a:t>
              </a:r>
            </a:p>
          </p:txBody>
        </p:sp>
        <p:pic>
          <p:nvPicPr>
            <p:cNvPr id="41" name="图片 40" descr="WPS图片-抠图"/>
            <p:cNvPicPr>
              <a:picLocks noChangeAspect="1"/>
            </p:cNvPicPr>
            <p:nvPr>
              <p:custDataLst>
                <p:tags r:id="rId22"/>
              </p:custDataLst>
            </p:nvPr>
          </p:nvPicPr>
          <p:blipFill>
            <a:blip r:embed="rId34"/>
            <a:srcRect l="33111" r="33617"/>
            <a:stretch>
              <a:fillRect/>
            </a:stretch>
          </p:blipFill>
          <p:spPr>
            <a:xfrm>
              <a:off x="11786" y="5615"/>
              <a:ext cx="399" cy="1801"/>
            </a:xfrm>
            <a:prstGeom prst="rect">
              <a:avLst/>
            </a:prstGeom>
          </p:spPr>
        </p:pic>
      </p:grpSp>
      <p:grpSp>
        <p:nvGrpSpPr>
          <p:cNvPr id="220" name="组合 219"/>
          <p:cNvGrpSpPr/>
          <p:nvPr/>
        </p:nvGrpSpPr>
        <p:grpSpPr>
          <a:xfrm>
            <a:off x="519430" y="2108200"/>
            <a:ext cx="11155680" cy="1508760"/>
            <a:chOff x="818" y="2277"/>
            <a:chExt cx="17568" cy="2376"/>
          </a:xfrm>
        </p:grpSpPr>
        <p:grpSp>
          <p:nvGrpSpPr>
            <p:cNvPr id="174" name="组合 173"/>
            <p:cNvGrpSpPr/>
            <p:nvPr/>
          </p:nvGrpSpPr>
          <p:grpSpPr>
            <a:xfrm>
              <a:off x="9804" y="2277"/>
              <a:ext cx="4086" cy="2330"/>
              <a:chOff x="14301" y="2277"/>
              <a:chExt cx="4086" cy="2330"/>
            </a:xfrm>
          </p:grpSpPr>
          <p:sp>
            <p:nvSpPr>
              <p:cNvPr id="47" name="矩形: 单圆角 46"/>
              <p:cNvSpPr/>
              <p:nvPr>
                <p:custDataLst>
                  <p:tags r:id="rId14"/>
                </p:custDataLst>
              </p:nvPr>
            </p:nvSpPr>
            <p:spPr>
              <a:xfrm>
                <a:off x="14455" y="2277"/>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9" name="等腰三角形 7"/>
              <p:cNvSpPr/>
              <p:nvPr>
                <p:custDataLst>
                  <p:tags r:id="rId15"/>
                </p:custDataLst>
              </p:nvPr>
            </p:nvSpPr>
            <p:spPr>
              <a:xfrm rot="16200000">
                <a:off x="14293" y="2846"/>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0" name="矩形: 单圆角 49"/>
              <p:cNvSpPr/>
              <p:nvPr>
                <p:custDataLst>
                  <p:tags r:id="rId16"/>
                </p:custDataLst>
              </p:nvPr>
            </p:nvSpPr>
            <p:spPr>
              <a:xfrm>
                <a:off x="14303" y="2398"/>
                <a:ext cx="3535"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20" name="文本框 49"/>
              <p:cNvSpPr txBox="1"/>
              <p:nvPr>
                <p:custDataLst>
                  <p:tags r:id="rId17"/>
                </p:custDataLst>
              </p:nvPr>
            </p:nvSpPr>
            <p:spPr>
              <a:xfrm>
                <a:off x="14431" y="2441"/>
                <a:ext cx="3408"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Cross Cut Adhesion Testers</a:t>
                </a:r>
              </a:p>
            </p:txBody>
          </p:sp>
          <p:pic>
            <p:nvPicPr>
              <p:cNvPr id="39" name="图片 38"/>
              <p:cNvPicPr>
                <a:picLocks noChangeAspect="1"/>
              </p:cNvPicPr>
              <p:nvPr>
                <p:custDataLst>
                  <p:tags r:id="rId18"/>
                </p:custDataLst>
              </p:nvPr>
            </p:nvPicPr>
            <p:blipFill>
              <a:blip r:embed="rId35"/>
              <a:stretch>
                <a:fillRect/>
              </a:stretch>
            </p:blipFill>
            <p:spPr>
              <a:xfrm>
                <a:off x="15513" y="3178"/>
                <a:ext cx="1843" cy="1280"/>
              </a:xfrm>
              <a:prstGeom prst="rect">
                <a:avLst/>
              </a:prstGeom>
            </p:spPr>
          </p:pic>
        </p:grpSp>
        <p:grpSp>
          <p:nvGrpSpPr>
            <p:cNvPr id="175" name="组合 174"/>
            <p:cNvGrpSpPr/>
            <p:nvPr/>
          </p:nvGrpSpPr>
          <p:grpSpPr>
            <a:xfrm>
              <a:off x="14300" y="2277"/>
              <a:ext cx="4086" cy="2330"/>
              <a:chOff x="818" y="5040"/>
              <a:chExt cx="4086" cy="2330"/>
            </a:xfrm>
          </p:grpSpPr>
          <p:sp>
            <p:nvSpPr>
              <p:cNvPr id="7" name="矩形: 单圆角 6"/>
              <p:cNvSpPr/>
              <p:nvPr/>
            </p:nvSpPr>
            <p:spPr>
              <a:xfrm>
                <a:off x="972" y="5040"/>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 name="等腰三角形 7"/>
              <p:cNvSpPr/>
              <p:nvPr/>
            </p:nvSpPr>
            <p:spPr>
              <a:xfrm rot="16200000">
                <a:off x="810" y="5626"/>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9" name="图片 8"/>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2065" y="5808"/>
                <a:ext cx="1742" cy="1543"/>
              </a:xfrm>
              <a:prstGeom prst="rect">
                <a:avLst/>
              </a:prstGeom>
            </p:spPr>
          </p:pic>
          <p:sp>
            <p:nvSpPr>
              <p:cNvPr id="16" name="矩形: 单圆角 15"/>
              <p:cNvSpPr/>
              <p:nvPr/>
            </p:nvSpPr>
            <p:spPr>
              <a:xfrm>
                <a:off x="820" y="5161"/>
                <a:ext cx="3951" cy="457"/>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8" name="文本框 49"/>
              <p:cNvSpPr txBox="1"/>
              <p:nvPr/>
            </p:nvSpPr>
            <p:spPr>
              <a:xfrm>
                <a:off x="947" y="5202"/>
                <a:ext cx="3933"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Conical Mandrel Test Apparatus</a:t>
                </a:r>
              </a:p>
            </p:txBody>
          </p:sp>
        </p:grpSp>
        <p:grpSp>
          <p:nvGrpSpPr>
            <p:cNvPr id="66" name="组合 65"/>
            <p:cNvGrpSpPr/>
            <p:nvPr/>
          </p:nvGrpSpPr>
          <p:grpSpPr>
            <a:xfrm>
              <a:off x="5308" y="2277"/>
              <a:ext cx="4087" cy="2355"/>
              <a:chOff x="9807" y="2277"/>
              <a:chExt cx="4087" cy="2355"/>
            </a:xfrm>
          </p:grpSpPr>
          <p:sp>
            <p:nvSpPr>
              <p:cNvPr id="55" name="矩形: 单圆角 54"/>
              <p:cNvSpPr/>
              <p:nvPr>
                <p:custDataLst>
                  <p:tags r:id="rId8"/>
                </p:custDataLst>
              </p:nvPr>
            </p:nvSpPr>
            <p:spPr>
              <a:xfrm>
                <a:off x="9962" y="2277"/>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6" name="组合 55"/>
              <p:cNvGrpSpPr/>
              <p:nvPr>
                <p:custDataLst>
                  <p:tags r:id="rId9"/>
                </p:custDataLst>
              </p:nvPr>
            </p:nvGrpSpPr>
            <p:grpSpPr>
              <a:xfrm>
                <a:off x="9807" y="2398"/>
                <a:ext cx="3617" cy="605"/>
                <a:chOff x="514019" y="1528153"/>
                <a:chExt cx="2296874" cy="384225"/>
              </a:xfrm>
            </p:grpSpPr>
            <p:sp>
              <p:nvSpPr>
                <p:cNvPr id="57" name="等腰三角形 7"/>
                <p:cNvSpPr/>
                <p:nvPr>
                  <p:custDataLst>
                    <p:tags r:id="rId12"/>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8" name="矩形: 单圆角 57"/>
                <p:cNvSpPr/>
                <p:nvPr>
                  <p:custDataLst>
                    <p:tags r:id="rId13"/>
                  </p:custDataLst>
                </p:nvPr>
              </p:nvSpPr>
              <p:spPr>
                <a:xfrm>
                  <a:off x="515929" y="1528153"/>
                  <a:ext cx="229496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53" name="文本框 49"/>
              <p:cNvSpPr txBox="1"/>
              <p:nvPr>
                <p:custDataLst>
                  <p:tags r:id="rId10"/>
                </p:custDataLst>
              </p:nvPr>
            </p:nvSpPr>
            <p:spPr>
              <a:xfrm>
                <a:off x="9939" y="2441"/>
                <a:ext cx="3372" cy="388"/>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Rotational Abrasion Testers</a:t>
                </a:r>
              </a:p>
            </p:txBody>
          </p:sp>
          <p:pic>
            <p:nvPicPr>
              <p:cNvPr id="54" name="图片 53" descr="WPS图片-抠图"/>
              <p:cNvPicPr>
                <a:picLocks noChangeAspect="1"/>
              </p:cNvPicPr>
              <p:nvPr>
                <p:custDataLst>
                  <p:tags r:id="rId11"/>
                </p:custDataLst>
              </p:nvPr>
            </p:nvPicPr>
            <p:blipFill>
              <a:blip r:embed="rId37"/>
              <a:stretch>
                <a:fillRect/>
              </a:stretch>
            </p:blipFill>
            <p:spPr>
              <a:xfrm>
                <a:off x="10998" y="2816"/>
                <a:ext cx="1638" cy="1816"/>
              </a:xfrm>
              <a:prstGeom prst="rect">
                <a:avLst/>
              </a:prstGeom>
            </p:spPr>
          </p:pic>
        </p:grpSp>
        <p:grpSp>
          <p:nvGrpSpPr>
            <p:cNvPr id="46" name="组合 45"/>
            <p:cNvGrpSpPr/>
            <p:nvPr>
              <p:custDataLst>
                <p:tags r:id="rId1"/>
              </p:custDataLst>
            </p:nvPr>
          </p:nvGrpSpPr>
          <p:grpSpPr>
            <a:xfrm>
              <a:off x="818" y="2277"/>
              <a:ext cx="4087" cy="2377"/>
              <a:chOff x="5313" y="2277"/>
              <a:chExt cx="4087" cy="2377"/>
            </a:xfrm>
          </p:grpSpPr>
          <p:sp>
            <p:nvSpPr>
              <p:cNvPr id="61" name="矩形: 单圆角 60"/>
              <p:cNvSpPr/>
              <p:nvPr>
                <p:custDataLst>
                  <p:tags r:id="rId2"/>
                </p:custDataLst>
              </p:nvPr>
            </p:nvSpPr>
            <p:spPr>
              <a:xfrm>
                <a:off x="5468" y="2277"/>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62" name="组合 61"/>
              <p:cNvGrpSpPr/>
              <p:nvPr>
                <p:custDataLst>
                  <p:tags r:id="rId3"/>
                </p:custDataLst>
              </p:nvPr>
            </p:nvGrpSpPr>
            <p:grpSpPr>
              <a:xfrm>
                <a:off x="5313" y="2398"/>
                <a:ext cx="3360" cy="605"/>
                <a:chOff x="514019" y="1528153"/>
                <a:chExt cx="2133716" cy="384225"/>
              </a:xfrm>
            </p:grpSpPr>
            <p:sp>
              <p:nvSpPr>
                <p:cNvPr id="63" name="等腰三角形 7"/>
                <p:cNvSpPr/>
                <p:nvPr>
                  <p:custDataLst>
                    <p:tags r:id="rId6"/>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4" name="矩形: 单圆角 63"/>
                <p:cNvSpPr/>
                <p:nvPr>
                  <p:custDataLst>
                    <p:tags r:id="rId7"/>
                  </p:custDataLst>
                </p:nvPr>
              </p:nvSpPr>
              <p:spPr>
                <a:xfrm>
                  <a:off x="515929" y="1528153"/>
                  <a:ext cx="213180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59" name="文本框 49"/>
              <p:cNvSpPr txBox="1"/>
              <p:nvPr>
                <p:custDataLst>
                  <p:tags r:id="rId4"/>
                </p:custDataLst>
              </p:nvPr>
            </p:nvSpPr>
            <p:spPr>
              <a:xfrm>
                <a:off x="5447" y="2441"/>
                <a:ext cx="2991" cy="388"/>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Pencil Hardness Testers</a:t>
                </a:r>
              </a:p>
            </p:txBody>
          </p:sp>
          <p:pic>
            <p:nvPicPr>
              <p:cNvPr id="60" name="图片 59" descr="WPS图片-抠图"/>
              <p:cNvPicPr>
                <a:picLocks noChangeAspect="1"/>
              </p:cNvPicPr>
              <p:nvPr>
                <p:custDataLst>
                  <p:tags r:id="rId5"/>
                </p:custDataLst>
              </p:nvPr>
            </p:nvPicPr>
            <p:blipFill>
              <a:blip r:embed="rId38"/>
              <a:stretch>
                <a:fillRect/>
              </a:stretch>
            </p:blipFill>
            <p:spPr>
              <a:xfrm>
                <a:off x="6502" y="2886"/>
                <a:ext cx="1691" cy="1769"/>
              </a:xfrm>
              <a:prstGeom prst="rect">
                <a:avLst/>
              </a:prstGeom>
            </p:spPr>
          </p:pic>
        </p:grpSp>
      </p:grpSp>
      <p:sp>
        <p:nvSpPr>
          <p:cNvPr id="10" name="Rectangle 5"/>
          <p:cNvSpPr>
            <a:spLocks noChangeArrowheads="1"/>
          </p:cNvSpPr>
          <p:nvPr/>
        </p:nvSpPr>
        <p:spPr bwMode="auto">
          <a:xfrm>
            <a:off x="-875347"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22</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2" name="图片 1">
            <a:extLst>
              <a:ext uri="{FF2B5EF4-FFF2-40B4-BE49-F238E27FC236}">
                <a16:creationId xmlns:a16="http://schemas.microsoft.com/office/drawing/2014/main" id="{1AAFD3EE-D2F9-0FC1-B27B-A165ABBE44B8}"/>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5"/>
          <p:cNvSpPr>
            <a:spLocks noChangeArrowheads="1"/>
          </p:cNvSpPr>
          <p:nvPr/>
        </p:nvSpPr>
        <p:spPr bwMode="auto">
          <a:xfrm>
            <a:off x="-864630" y="-66925"/>
            <a:ext cx="3737381"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23</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49" name="文本框 5248"/>
          <p:cNvSpPr txBox="1"/>
          <p:nvPr/>
        </p:nvSpPr>
        <p:spPr>
          <a:xfrm>
            <a:off x="2193152" y="468486"/>
            <a:ext cx="6773048"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Other Instruments</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140" name="组合 139"/>
          <p:cNvGrpSpPr/>
          <p:nvPr/>
        </p:nvGrpSpPr>
        <p:grpSpPr>
          <a:xfrm>
            <a:off x="515620" y="4284980"/>
            <a:ext cx="2607310" cy="1479550"/>
            <a:chOff x="417" y="11497"/>
            <a:chExt cx="4106" cy="2330"/>
          </a:xfrm>
        </p:grpSpPr>
        <p:sp>
          <p:nvSpPr>
            <p:cNvPr id="22" name="矩形: 单圆角 21"/>
            <p:cNvSpPr/>
            <p:nvPr>
              <p:custDataLst>
                <p:tags r:id="rId41"/>
              </p:custDataLst>
            </p:nvPr>
          </p:nvSpPr>
          <p:spPr>
            <a:xfrm>
              <a:off x="572" y="1149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23" name="组合 22"/>
            <p:cNvGrpSpPr/>
            <p:nvPr>
              <p:custDataLst>
                <p:tags r:id="rId42"/>
              </p:custDataLst>
            </p:nvPr>
          </p:nvGrpSpPr>
          <p:grpSpPr>
            <a:xfrm>
              <a:off x="417" y="11618"/>
              <a:ext cx="3980" cy="605"/>
              <a:chOff x="514019" y="1528153"/>
              <a:chExt cx="2527404" cy="384225"/>
            </a:xfrm>
          </p:grpSpPr>
          <p:sp>
            <p:nvSpPr>
              <p:cNvPr id="31" name="等腰三角形 7"/>
              <p:cNvSpPr/>
              <p:nvPr>
                <p:custDataLst>
                  <p:tags r:id="rId44"/>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2" name="矩形: 单圆角 31"/>
              <p:cNvSpPr/>
              <p:nvPr>
                <p:custDataLst>
                  <p:tags r:id="rId45"/>
                </p:custDataLst>
              </p:nvPr>
            </p:nvSpPr>
            <p:spPr>
              <a:xfrm>
                <a:off x="515929" y="1528153"/>
                <a:ext cx="2525494"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30" name="文本框 49"/>
            <p:cNvSpPr txBox="1"/>
            <p:nvPr>
              <p:custDataLst>
                <p:tags r:id="rId43"/>
              </p:custDataLst>
            </p:nvPr>
          </p:nvSpPr>
          <p:spPr>
            <a:xfrm>
              <a:off x="547" y="11648"/>
              <a:ext cx="3977" cy="388"/>
            </a:xfrm>
            <a:prstGeom prst="rect">
              <a:avLst/>
            </a:prstGeom>
            <a:noFill/>
          </p:spPr>
          <p:txBody>
            <a:bodyPr wrap="square" rtlCol="0">
              <a:spAutoFit/>
            </a:bodyPr>
            <a:lstStyle>
              <a:defPPr>
                <a:defRPr lang="zh-CN"/>
              </a:defPPr>
              <a:lvl1pPr>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Bearing Radial Clearance Tester</a:t>
              </a:r>
            </a:p>
          </p:txBody>
        </p:sp>
        <p:pic>
          <p:nvPicPr>
            <p:cNvPr id="21" name="图片 20"/>
            <p:cNvPicPr>
              <a:picLocks noChangeAspect="1"/>
            </p:cNvPicPr>
            <p:nvPr/>
          </p:nvPicPr>
          <p:blipFill>
            <a:blip r:embed="rId47" cstate="print">
              <a:extLst>
                <a:ext uri="{28A0092B-C50C-407E-A947-70E740481C1C}">
                  <a14:useLocalDpi xmlns:a14="http://schemas.microsoft.com/office/drawing/2010/main" val="0"/>
                </a:ext>
              </a:extLst>
            </a:blip>
            <a:srcRect r="38377"/>
            <a:stretch>
              <a:fillRect/>
            </a:stretch>
          </p:blipFill>
          <p:spPr>
            <a:xfrm>
              <a:off x="1181" y="12199"/>
              <a:ext cx="2555" cy="1594"/>
            </a:xfrm>
            <a:prstGeom prst="rect">
              <a:avLst/>
            </a:prstGeom>
          </p:spPr>
        </p:pic>
      </p:grpSp>
      <p:grpSp>
        <p:nvGrpSpPr>
          <p:cNvPr id="141" name="组合 140"/>
          <p:cNvGrpSpPr/>
          <p:nvPr/>
        </p:nvGrpSpPr>
        <p:grpSpPr>
          <a:xfrm>
            <a:off x="515620" y="2108200"/>
            <a:ext cx="2595880" cy="1479550"/>
            <a:chOff x="733" y="3337"/>
            <a:chExt cx="4088" cy="2330"/>
          </a:xfrm>
        </p:grpSpPr>
        <p:grpSp>
          <p:nvGrpSpPr>
            <p:cNvPr id="50" name="组合 49"/>
            <p:cNvGrpSpPr/>
            <p:nvPr>
              <p:custDataLst>
                <p:tags r:id="rId35"/>
              </p:custDataLst>
            </p:nvPr>
          </p:nvGrpSpPr>
          <p:grpSpPr>
            <a:xfrm>
              <a:off x="733" y="3337"/>
              <a:ext cx="4088" cy="2330"/>
              <a:chOff x="514019" y="1451408"/>
              <a:chExt cx="2596117" cy="1479565"/>
            </a:xfrm>
          </p:grpSpPr>
          <p:sp>
            <p:nvSpPr>
              <p:cNvPr id="52" name="矩形: 单圆角 51"/>
              <p:cNvSpPr/>
              <p:nvPr>
                <p:custDataLst>
                  <p:tags r:id="rId38"/>
                </p:custDataLst>
              </p:nvPr>
            </p:nvSpPr>
            <p:spPr>
              <a:xfrm>
                <a:off x="612194" y="1451408"/>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53" name="组合 52"/>
              <p:cNvGrpSpPr/>
              <p:nvPr/>
            </p:nvGrpSpPr>
            <p:grpSpPr>
              <a:xfrm>
                <a:off x="514019" y="1528153"/>
                <a:ext cx="2120520" cy="384225"/>
                <a:chOff x="514019" y="1528153"/>
                <a:chExt cx="2120520" cy="384225"/>
              </a:xfrm>
            </p:grpSpPr>
            <p:sp>
              <p:nvSpPr>
                <p:cNvPr id="61" name="等腰三角形 7"/>
                <p:cNvSpPr/>
                <p:nvPr>
                  <p:custDataLst>
                    <p:tags r:id="rId39"/>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2" name="矩形: 单圆角 61"/>
                <p:cNvSpPr/>
                <p:nvPr>
                  <p:custDataLst>
                    <p:tags r:id="rId40"/>
                  </p:custDataLst>
                </p:nvPr>
              </p:nvSpPr>
              <p:spPr>
                <a:xfrm>
                  <a:off x="515929" y="1528153"/>
                  <a:ext cx="2118610"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grpSp>
        <p:sp>
          <p:nvSpPr>
            <p:cNvPr id="51" name="文本框 49"/>
            <p:cNvSpPr txBox="1"/>
            <p:nvPr>
              <p:custDataLst>
                <p:tags r:id="rId36"/>
              </p:custDataLst>
            </p:nvPr>
          </p:nvSpPr>
          <p:spPr>
            <a:xfrm>
              <a:off x="863" y="3496"/>
              <a:ext cx="3336" cy="388"/>
            </a:xfrm>
            <a:prstGeom prst="rect">
              <a:avLst/>
            </a:prstGeom>
            <a:noFill/>
          </p:spPr>
          <p:txBody>
            <a:bodyPr wrap="square" rtlCol="0">
              <a:spAutoFit/>
            </a:bodyPr>
            <a:lstStyle>
              <a:defPPr>
                <a:defRPr lang="zh-CN"/>
              </a:defPPr>
              <a:lvl1pPr>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Industrial Acoustic Imager</a:t>
              </a:r>
            </a:p>
          </p:txBody>
        </p:sp>
        <p:pic>
          <p:nvPicPr>
            <p:cNvPr id="63" name="图片 62">
              <a:hlinkClick r:id="" action="ppaction://noaction"/>
            </p:cNvPr>
            <p:cNvPicPr>
              <a:picLocks noChangeAspect="1"/>
            </p:cNvPicPr>
            <p:nvPr>
              <p:custDataLst>
                <p:tags r:id="rId37"/>
              </p:custDataLst>
            </p:nvPr>
          </p:nvPicPr>
          <p:blipFill>
            <a:blip r:embed="rId48" cstate="print">
              <a:extLst>
                <a:ext uri="{28A0092B-C50C-407E-A947-70E740481C1C}">
                  <a14:useLocalDpi xmlns:a14="http://schemas.microsoft.com/office/drawing/2010/main" val="0"/>
                </a:ext>
              </a:extLst>
            </a:blip>
            <a:stretch>
              <a:fillRect/>
            </a:stretch>
          </p:blipFill>
          <p:spPr>
            <a:xfrm>
              <a:off x="1935" y="4192"/>
              <a:ext cx="1870" cy="1288"/>
            </a:xfrm>
            <a:prstGeom prst="rect">
              <a:avLst/>
            </a:prstGeom>
          </p:spPr>
        </p:pic>
      </p:grpSp>
      <p:grpSp>
        <p:nvGrpSpPr>
          <p:cNvPr id="144" name="组合 143"/>
          <p:cNvGrpSpPr/>
          <p:nvPr/>
        </p:nvGrpSpPr>
        <p:grpSpPr>
          <a:xfrm>
            <a:off x="9081135" y="2108200"/>
            <a:ext cx="2595880" cy="1479550"/>
            <a:chOff x="14300" y="3294"/>
            <a:chExt cx="4088" cy="2330"/>
          </a:xfrm>
        </p:grpSpPr>
        <p:grpSp>
          <p:nvGrpSpPr>
            <p:cNvPr id="74" name="组合 73"/>
            <p:cNvGrpSpPr/>
            <p:nvPr>
              <p:custDataLst>
                <p:tags r:id="rId29"/>
              </p:custDataLst>
            </p:nvPr>
          </p:nvGrpSpPr>
          <p:grpSpPr>
            <a:xfrm>
              <a:off x="14300" y="3294"/>
              <a:ext cx="4088" cy="2330"/>
              <a:chOff x="3315623" y="2043731"/>
              <a:chExt cx="2596117" cy="1479690"/>
            </a:xfrm>
          </p:grpSpPr>
          <p:sp>
            <p:nvSpPr>
              <p:cNvPr id="77" name="矩形: 单圆角 10"/>
              <p:cNvSpPr/>
              <p:nvPr>
                <p:custDataLst>
                  <p:tags r:id="rId31"/>
                </p:custDataLst>
              </p:nvPr>
            </p:nvSpPr>
            <p:spPr>
              <a:xfrm>
                <a:off x="3414057" y="2043731"/>
                <a:ext cx="2497683" cy="147969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78" name="组合 77"/>
              <p:cNvGrpSpPr/>
              <p:nvPr/>
            </p:nvGrpSpPr>
            <p:grpSpPr>
              <a:xfrm>
                <a:off x="3315623" y="2120476"/>
                <a:ext cx="1940375" cy="384225"/>
                <a:chOff x="514019" y="1528153"/>
                <a:chExt cx="1940375" cy="384225"/>
              </a:xfrm>
            </p:grpSpPr>
            <p:sp>
              <p:nvSpPr>
                <p:cNvPr id="80" name="等腰三角形 7"/>
                <p:cNvSpPr/>
                <p:nvPr>
                  <p:custDataLst>
                    <p:tags r:id="rId33"/>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81" name="矩形: 单圆角 13"/>
                <p:cNvSpPr/>
                <p:nvPr>
                  <p:custDataLst>
                    <p:tags r:id="rId34"/>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79" name="文本框 49"/>
              <p:cNvSpPr txBox="1"/>
              <p:nvPr>
                <p:custDataLst>
                  <p:tags r:id="rId32"/>
                </p:custDataLst>
              </p:nvPr>
            </p:nvSpPr>
            <p:spPr>
              <a:xfrm>
                <a:off x="3398061" y="2147591"/>
                <a:ext cx="1809458" cy="246242"/>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Oil Testing</a:t>
                </a:r>
                <a:endParaRPr lang="zh-CN" altLang="en-US"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75" name="图片 74">
              <a:hlinkClick r:id="" action="ppaction://noaction"/>
            </p:cNvPr>
            <p:cNvPicPr>
              <a:picLocks noChangeAspect="1"/>
            </p:cNvPicPr>
            <p:nvPr>
              <p:custDataLst>
                <p:tags r:id="rId30"/>
              </p:custDataLst>
            </p:nvPr>
          </p:nvPicPr>
          <p:blipFill>
            <a:blip r:embed="rId49" cstate="print">
              <a:extLst>
                <a:ext uri="{28A0092B-C50C-407E-A947-70E740481C1C}">
                  <a14:useLocalDpi xmlns:a14="http://schemas.microsoft.com/office/drawing/2010/main" val="0"/>
                </a:ext>
              </a:extLst>
            </a:blip>
            <a:stretch>
              <a:fillRect/>
            </a:stretch>
          </p:blipFill>
          <p:spPr>
            <a:xfrm>
              <a:off x="15671" y="4006"/>
              <a:ext cx="1499" cy="1578"/>
            </a:xfrm>
            <a:prstGeom prst="rect">
              <a:avLst/>
            </a:prstGeom>
          </p:spPr>
        </p:pic>
      </p:grpSp>
      <p:grpSp>
        <p:nvGrpSpPr>
          <p:cNvPr id="139" name="组合 138"/>
          <p:cNvGrpSpPr/>
          <p:nvPr/>
        </p:nvGrpSpPr>
        <p:grpSpPr>
          <a:xfrm>
            <a:off x="6230620" y="4284980"/>
            <a:ext cx="2595245" cy="1479550"/>
            <a:chOff x="733" y="6757"/>
            <a:chExt cx="4087" cy="2330"/>
          </a:xfrm>
        </p:grpSpPr>
        <p:sp>
          <p:nvSpPr>
            <p:cNvPr id="13" name="矩形: 单圆角 10"/>
            <p:cNvSpPr/>
            <p:nvPr>
              <p:custDataLst>
                <p:tags r:id="rId23"/>
              </p:custDataLst>
            </p:nvPr>
          </p:nvSpPr>
          <p:spPr>
            <a:xfrm>
              <a:off x="888" y="6757"/>
              <a:ext cx="3933"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4" name="组合 13"/>
            <p:cNvGrpSpPr/>
            <p:nvPr>
              <p:custDataLst>
                <p:tags r:id="rId24"/>
              </p:custDataLst>
            </p:nvPr>
          </p:nvGrpSpPr>
          <p:grpSpPr>
            <a:xfrm>
              <a:off x="733" y="6878"/>
              <a:ext cx="3055" cy="605"/>
              <a:chOff x="514019" y="1528153"/>
              <a:chExt cx="1940375" cy="384225"/>
            </a:xfrm>
          </p:grpSpPr>
          <p:sp>
            <p:nvSpPr>
              <p:cNvPr id="16" name="等腰三角形 7"/>
              <p:cNvSpPr/>
              <p:nvPr>
                <p:custDataLst>
                  <p:tags r:id="rId27"/>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7" name="矩形: 单圆角 13"/>
              <p:cNvSpPr/>
              <p:nvPr>
                <p:custDataLst>
                  <p:tags r:id="rId28"/>
                </p:custDataLst>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5" name="文本框 49"/>
            <p:cNvSpPr txBox="1"/>
            <p:nvPr>
              <p:custDataLst>
                <p:tags r:id="rId25"/>
              </p:custDataLst>
            </p:nvPr>
          </p:nvSpPr>
          <p:spPr>
            <a:xfrm>
              <a:off x="863" y="6916"/>
              <a:ext cx="2849" cy="388"/>
            </a:xfrm>
            <a:prstGeom prst="rect">
              <a:avLst/>
            </a:prstGeom>
            <a:noFill/>
          </p:spPr>
          <p:txBody>
            <a:bodyPr wrap="square" rtlCol="0">
              <a:spAutoFit/>
            </a:bodyPr>
            <a:lstStyle>
              <a:defPPr>
                <a:defRPr lang="zh-CN"/>
              </a:defPPr>
              <a:lvl1pPr>
                <a:spcBef>
                  <a:spcPts val="300"/>
                </a:spcBef>
                <a:buFont typeface="Arial" panose="020B0604020202020204" pitchFamily="34" charset="0"/>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Laser Position System</a:t>
              </a:r>
            </a:p>
          </p:txBody>
        </p:sp>
        <p:pic>
          <p:nvPicPr>
            <p:cNvPr id="82" name="图片 81">
              <a:hlinkClick r:id="" action="ppaction://noaction"/>
            </p:cNvPr>
            <p:cNvPicPr>
              <a:picLocks noChangeAspect="1"/>
            </p:cNvPicPr>
            <p:nvPr>
              <p:custDataLst>
                <p:tags r:id="rId26"/>
              </p:custDataLst>
            </p:nvPr>
          </p:nvPicPr>
          <p:blipFill>
            <a:blip r:embed="rId50" cstate="print">
              <a:extLst>
                <a:ext uri="{28A0092B-C50C-407E-A947-70E740481C1C}">
                  <a14:useLocalDpi xmlns:a14="http://schemas.microsoft.com/office/drawing/2010/main" val="0"/>
                </a:ext>
              </a:extLst>
            </a:blip>
            <a:srcRect t="31595" b="28552"/>
            <a:stretch>
              <a:fillRect/>
            </a:stretch>
          </p:blipFill>
          <p:spPr>
            <a:xfrm>
              <a:off x="1356" y="7587"/>
              <a:ext cx="2997" cy="1195"/>
            </a:xfrm>
            <a:prstGeom prst="rect">
              <a:avLst/>
            </a:prstGeom>
          </p:spPr>
        </p:pic>
      </p:grpSp>
      <p:grpSp>
        <p:nvGrpSpPr>
          <p:cNvPr id="142" name="组合 141"/>
          <p:cNvGrpSpPr/>
          <p:nvPr/>
        </p:nvGrpSpPr>
        <p:grpSpPr>
          <a:xfrm>
            <a:off x="3351530" y="2108200"/>
            <a:ext cx="2653665" cy="1479550"/>
            <a:chOff x="5306" y="3337"/>
            <a:chExt cx="4179" cy="2330"/>
          </a:xfrm>
        </p:grpSpPr>
        <p:sp>
          <p:nvSpPr>
            <p:cNvPr id="67" name="矩形: 单圆角 66"/>
            <p:cNvSpPr/>
            <p:nvPr>
              <p:custDataLst>
                <p:tags r:id="rId18"/>
              </p:custDataLst>
            </p:nvPr>
          </p:nvSpPr>
          <p:spPr>
            <a:xfrm>
              <a:off x="5460" y="333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72" name="图片 71">
              <a:hlinkClick r:id="" action="ppaction://noaction"/>
            </p:cNvPr>
            <p:cNvPicPr>
              <a:picLocks noChangeAspect="1"/>
            </p:cNvPicPr>
            <p:nvPr>
              <p:custDataLst>
                <p:tags r:id="rId19"/>
              </p:custDataLst>
            </p:nvPr>
          </p:nvPicPr>
          <p:blipFill>
            <a:blip r:embed="rId51" cstate="print">
              <a:extLst>
                <a:ext uri="{28A0092B-C50C-407E-A947-70E740481C1C}">
                  <a14:useLocalDpi xmlns:a14="http://schemas.microsoft.com/office/drawing/2010/main" val="0"/>
                </a:ext>
              </a:extLst>
            </a:blip>
            <a:stretch>
              <a:fillRect/>
            </a:stretch>
          </p:blipFill>
          <p:spPr>
            <a:xfrm>
              <a:off x="6861" y="4088"/>
              <a:ext cx="1123" cy="1548"/>
            </a:xfrm>
            <a:prstGeom prst="rect">
              <a:avLst/>
            </a:prstGeom>
          </p:spPr>
        </p:pic>
        <p:sp>
          <p:nvSpPr>
            <p:cNvPr id="69" name="等腰三角形 7"/>
            <p:cNvSpPr/>
            <p:nvPr>
              <p:custDataLst>
                <p:tags r:id="rId20"/>
              </p:custDataLst>
            </p:nvPr>
          </p:nvSpPr>
          <p:spPr>
            <a:xfrm rot="16200000">
              <a:off x="5298" y="4053"/>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71" name="矩形: 单圆角 70"/>
            <p:cNvSpPr/>
            <p:nvPr>
              <p:custDataLst>
                <p:tags r:id="rId21"/>
              </p:custDataLst>
            </p:nvPr>
          </p:nvSpPr>
          <p:spPr>
            <a:xfrm>
              <a:off x="5308" y="3458"/>
              <a:ext cx="3367" cy="59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66" name="文本框 49"/>
            <p:cNvSpPr txBox="1"/>
            <p:nvPr>
              <p:custDataLst>
                <p:tags r:id="rId22"/>
              </p:custDataLst>
            </p:nvPr>
          </p:nvSpPr>
          <p:spPr>
            <a:xfrm>
              <a:off x="5439" y="3466"/>
              <a:ext cx="4047" cy="630"/>
            </a:xfrm>
            <a:prstGeom prst="rect">
              <a:avLst/>
            </a:prstGeom>
            <a:noFill/>
          </p:spPr>
          <p:txBody>
            <a:bodyPr wrap="square" rtlCol="0">
              <a:spAutoFit/>
            </a:bodyPr>
            <a:lstStyle>
              <a:defPPr>
                <a:defRPr lang="zh-CN"/>
              </a:defPPr>
              <a:lvl1pPr>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Parts Cleanliness Testing Cabinets</a:t>
              </a:r>
            </a:p>
          </p:txBody>
        </p:sp>
      </p:grpSp>
      <p:grpSp>
        <p:nvGrpSpPr>
          <p:cNvPr id="143" name="组合 142"/>
          <p:cNvGrpSpPr/>
          <p:nvPr/>
        </p:nvGrpSpPr>
        <p:grpSpPr>
          <a:xfrm>
            <a:off x="6245225" y="2108200"/>
            <a:ext cx="2595880" cy="1479550"/>
            <a:chOff x="9802" y="3337"/>
            <a:chExt cx="4088" cy="2330"/>
          </a:xfrm>
        </p:grpSpPr>
        <p:sp>
          <p:nvSpPr>
            <p:cNvPr id="35" name="矩形: 单圆角 34"/>
            <p:cNvSpPr/>
            <p:nvPr>
              <p:custDataLst>
                <p:tags r:id="rId13"/>
              </p:custDataLst>
            </p:nvPr>
          </p:nvSpPr>
          <p:spPr>
            <a:xfrm>
              <a:off x="9956" y="3337"/>
              <a:ext cx="3934" cy="233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pic>
          <p:nvPicPr>
            <p:cNvPr id="34" name="图片 33">
              <a:hlinkClick r:id="" action="ppaction://noaction"/>
            </p:cNvPr>
            <p:cNvPicPr>
              <a:picLocks noChangeAspect="1"/>
            </p:cNvPicPr>
            <p:nvPr>
              <p:custDataLst>
                <p:tags r:id="rId14"/>
              </p:custDataLst>
            </p:nvPr>
          </p:nvPicPr>
          <p:blipFill>
            <a:blip r:embed="rId52" cstate="print">
              <a:extLst>
                <a:ext uri="{28A0092B-C50C-407E-A947-70E740481C1C}">
                  <a14:useLocalDpi xmlns:a14="http://schemas.microsoft.com/office/drawing/2010/main" val="0"/>
                </a:ext>
              </a:extLst>
            </a:blip>
            <a:stretch>
              <a:fillRect/>
            </a:stretch>
          </p:blipFill>
          <p:spPr>
            <a:xfrm>
              <a:off x="10660" y="4124"/>
              <a:ext cx="2420" cy="1468"/>
            </a:xfrm>
            <a:prstGeom prst="rect">
              <a:avLst/>
            </a:prstGeom>
          </p:spPr>
        </p:pic>
        <p:sp>
          <p:nvSpPr>
            <p:cNvPr id="47" name="等腰三角形 7"/>
            <p:cNvSpPr/>
            <p:nvPr>
              <p:custDataLst>
                <p:tags r:id="rId15"/>
              </p:custDataLst>
            </p:nvPr>
          </p:nvSpPr>
          <p:spPr>
            <a:xfrm rot="16200000">
              <a:off x="9794" y="4050"/>
              <a:ext cx="164" cy="149"/>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48" name="矩形: 单圆角 47"/>
            <p:cNvSpPr/>
            <p:nvPr>
              <p:custDataLst>
                <p:tags r:id="rId16"/>
              </p:custDataLst>
            </p:nvPr>
          </p:nvSpPr>
          <p:spPr>
            <a:xfrm>
              <a:off x="9804" y="3458"/>
              <a:ext cx="3053" cy="59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37" name="文本框 49"/>
            <p:cNvSpPr txBox="1"/>
            <p:nvPr>
              <p:custDataLst>
                <p:tags r:id="rId17"/>
              </p:custDataLst>
            </p:nvPr>
          </p:nvSpPr>
          <p:spPr>
            <a:xfrm>
              <a:off x="9931" y="3443"/>
              <a:ext cx="2850" cy="727"/>
            </a:xfrm>
            <a:prstGeom prst="rect">
              <a:avLst/>
            </a:prstGeom>
            <a:noFill/>
          </p:spPr>
          <p:txBody>
            <a:bodyPr wrap="square" rtlCol="0">
              <a:spAutoFit/>
            </a:bodyPr>
            <a:lstStyle>
              <a:defPPr>
                <a:defRPr lang="zh-CN"/>
              </a:defPPr>
              <a:lvl1pPr>
                <a:buNone/>
                <a:defRPr sz="1000">
                  <a:solidFill>
                    <a:schemeClr val="tx1">
                      <a:lumMod val="75000"/>
                      <a:lumOff val="25000"/>
                    </a:schemeClr>
                  </a:solidFill>
                  <a:latin typeface="Arial Black" panose="020B0A04020102090204" pitchFamily="34" charset="0"/>
                  <a:cs typeface="Arial" panose="020B0604020202020204" pitchFamily="34" charset="0"/>
                </a:defRPr>
              </a:lvl1pPr>
            </a:lstStyle>
            <a:p>
              <a:r>
                <a:rPr lang="en-US" altLang="zh-CN" dirty="0"/>
                <a:t>Automatic Cleanliness </a:t>
              </a:r>
            </a:p>
            <a:p>
              <a:r>
                <a:rPr lang="en-US" altLang="zh-CN" dirty="0"/>
                <a:t>Analysis Systems</a:t>
              </a:r>
            </a:p>
          </p:txBody>
        </p:sp>
      </p:grpSp>
      <p:grpSp>
        <p:nvGrpSpPr>
          <p:cNvPr id="145" name="组合 144"/>
          <p:cNvGrpSpPr/>
          <p:nvPr/>
        </p:nvGrpSpPr>
        <p:grpSpPr>
          <a:xfrm>
            <a:off x="3378835" y="4284980"/>
            <a:ext cx="2595880" cy="1479550"/>
            <a:chOff x="10500" y="8294"/>
            <a:chExt cx="4088" cy="2330"/>
          </a:xfrm>
        </p:grpSpPr>
        <p:grpSp>
          <p:nvGrpSpPr>
            <p:cNvPr id="178" name="组合 177"/>
            <p:cNvGrpSpPr/>
            <p:nvPr>
              <p:custDataLst>
                <p:tags r:id="rId7"/>
              </p:custDataLst>
            </p:nvPr>
          </p:nvGrpSpPr>
          <p:grpSpPr>
            <a:xfrm>
              <a:off x="10500" y="8294"/>
              <a:ext cx="4088" cy="2330"/>
              <a:chOff x="9078661" y="1446032"/>
              <a:chExt cx="2596116" cy="1479565"/>
            </a:xfrm>
          </p:grpSpPr>
          <p:sp>
            <p:nvSpPr>
              <p:cNvPr id="179" name="矩形: 单圆角 43"/>
              <p:cNvSpPr/>
              <p:nvPr>
                <p:custDataLst>
                  <p:tags r:id="rId9"/>
                </p:custDataLst>
              </p:nvPr>
            </p:nvSpPr>
            <p:spPr>
              <a:xfrm>
                <a:off x="9176835" y="1446032"/>
                <a:ext cx="2497942" cy="1479565"/>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0" name="等腰三角形 7"/>
              <p:cNvSpPr/>
              <p:nvPr>
                <p:custDataLst>
                  <p:tags r:id="rId10"/>
                </p:custDataLst>
              </p:nvPr>
            </p:nvSpPr>
            <p:spPr>
              <a:xfrm rot="16200000">
                <a:off x="9074164" y="1821511"/>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1" name="矩形: 单圆角 56"/>
              <p:cNvSpPr/>
              <p:nvPr>
                <p:custDataLst>
                  <p:tags r:id="rId11"/>
                </p:custDataLst>
              </p:nvPr>
            </p:nvSpPr>
            <p:spPr>
              <a:xfrm>
                <a:off x="9080570" y="1522777"/>
                <a:ext cx="2449443" cy="291600"/>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2" name="文本框 49"/>
              <p:cNvSpPr txBox="1"/>
              <p:nvPr>
                <p:custDataLst>
                  <p:tags r:id="rId12"/>
                </p:custDataLst>
              </p:nvPr>
            </p:nvSpPr>
            <p:spPr>
              <a:xfrm>
                <a:off x="9096688" y="1545466"/>
                <a:ext cx="2512434" cy="246221"/>
              </a:xfrm>
              <a:prstGeom prst="rect">
                <a:avLst/>
              </a:prstGeom>
              <a:noFill/>
            </p:spPr>
            <p:txBody>
              <a:bodyPr wrap="square" rtlCol="0">
                <a:spAutoFit/>
              </a:bodyPr>
              <a:lstStyle/>
              <a:p>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Contact Angle Goniometer</a:t>
                </a:r>
              </a:p>
            </p:txBody>
          </p:sp>
        </p:grpSp>
        <p:pic>
          <p:nvPicPr>
            <p:cNvPr id="183" name="图片 182"/>
            <p:cNvPicPr>
              <a:picLocks noChangeAspect="1"/>
            </p:cNvPicPr>
            <p:nvPr>
              <p:custDataLst>
                <p:tags r:id="rId8"/>
              </p:custDataLst>
            </p:nvPr>
          </p:nvPicPr>
          <p:blipFill>
            <a:blip r:embed="rId53" cstate="print">
              <a:extLst>
                <a:ext uri="{28A0092B-C50C-407E-A947-70E740481C1C}">
                  <a14:useLocalDpi xmlns:a14="http://schemas.microsoft.com/office/drawing/2010/main" val="0"/>
                </a:ext>
              </a:extLst>
            </a:blip>
            <a:srcRect l="3447" t="12566" b="12566"/>
            <a:stretch>
              <a:fillRect/>
            </a:stretch>
          </p:blipFill>
          <p:spPr>
            <a:xfrm>
              <a:off x="11123" y="9087"/>
              <a:ext cx="2767" cy="1431"/>
            </a:xfrm>
            <a:prstGeom prst="rect">
              <a:avLst/>
            </a:prstGeom>
          </p:spPr>
        </p:pic>
      </p:grpSp>
      <p:grpSp>
        <p:nvGrpSpPr>
          <p:cNvPr id="162" name="组合 161"/>
          <p:cNvGrpSpPr/>
          <p:nvPr/>
        </p:nvGrpSpPr>
        <p:grpSpPr>
          <a:xfrm>
            <a:off x="9081770" y="4284980"/>
            <a:ext cx="2595880" cy="1479550"/>
            <a:chOff x="14294" y="6298"/>
            <a:chExt cx="4088" cy="2330"/>
          </a:xfrm>
        </p:grpSpPr>
        <p:grpSp>
          <p:nvGrpSpPr>
            <p:cNvPr id="148" name="组合 147"/>
            <p:cNvGrpSpPr/>
            <p:nvPr>
              <p:custDataLst>
                <p:tags r:id="rId1"/>
              </p:custDataLst>
            </p:nvPr>
          </p:nvGrpSpPr>
          <p:grpSpPr>
            <a:xfrm>
              <a:off x="14294" y="6298"/>
              <a:ext cx="4088" cy="2330"/>
              <a:chOff x="3315623" y="2043731"/>
              <a:chExt cx="2596117" cy="1479690"/>
            </a:xfrm>
          </p:grpSpPr>
          <p:sp>
            <p:nvSpPr>
              <p:cNvPr id="149" name="矩形: 单圆角 10"/>
              <p:cNvSpPr/>
              <p:nvPr>
                <p:custDataLst>
                  <p:tags r:id="rId3"/>
                </p:custDataLst>
              </p:nvPr>
            </p:nvSpPr>
            <p:spPr>
              <a:xfrm>
                <a:off x="3414057" y="2043731"/>
                <a:ext cx="2497683" cy="1479690"/>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nvGrpSpPr>
              <p:cNvPr id="150" name="组合 149"/>
              <p:cNvGrpSpPr/>
              <p:nvPr/>
            </p:nvGrpSpPr>
            <p:grpSpPr>
              <a:xfrm>
                <a:off x="3315623" y="2120476"/>
                <a:ext cx="2340824" cy="384226"/>
                <a:chOff x="514019" y="1528153"/>
                <a:chExt cx="2340824" cy="384226"/>
              </a:xfrm>
            </p:grpSpPr>
            <p:sp>
              <p:nvSpPr>
                <p:cNvPr id="151" name="等腰三角形 7"/>
                <p:cNvSpPr/>
                <p:nvPr>
                  <p:custDataLst>
                    <p:tags r:id="rId5"/>
                  </p:custDataLst>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152" name="矩形: 单圆角 13"/>
                <p:cNvSpPr/>
                <p:nvPr>
                  <p:custDataLst>
                    <p:tags r:id="rId6"/>
                  </p:custDataLst>
                </p:nvPr>
              </p:nvSpPr>
              <p:spPr>
                <a:xfrm>
                  <a:off x="515924" y="1528153"/>
                  <a:ext cx="2338919" cy="290222"/>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grpSp>
          <p:sp>
            <p:nvSpPr>
              <p:cNvPr id="153" name="文本框 49"/>
              <p:cNvSpPr txBox="1"/>
              <p:nvPr>
                <p:custDataLst>
                  <p:tags r:id="rId4"/>
                </p:custDataLst>
              </p:nvPr>
            </p:nvSpPr>
            <p:spPr>
              <a:xfrm>
                <a:off x="3398181" y="2147881"/>
                <a:ext cx="2513559" cy="437556"/>
              </a:xfrm>
              <a:prstGeom prst="rect">
                <a:avLst/>
              </a:prstGeom>
              <a:noFill/>
            </p:spPr>
            <p:txBody>
              <a:bodyPr wrap="square" rtlCol="0">
                <a:spAutoFit/>
              </a:bodyPr>
              <a:lstStyle/>
              <a:p>
                <a:pPr>
                  <a:spcBef>
                    <a:spcPts val="300"/>
                  </a:spcBef>
                  <a:buFont typeface="Arial" panose="020B0604020202020204" pitchFamily="34" charset="0"/>
                  <a:buNone/>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rPr>
                  <a:t>Vibration lsolation Platforms</a:t>
                </a:r>
              </a:p>
              <a:p>
                <a:pPr>
                  <a:spcBef>
                    <a:spcPts val="300"/>
                  </a:spcBef>
                  <a:buFont typeface="Arial" panose="020B0604020202020204" pitchFamily="34" charset="0"/>
                  <a:buNone/>
                  <a:defRPr/>
                </a:pPr>
                <a:endParaRPr lang="en-US" altLang="zh-CN" sz="1000" dirty="0">
                  <a:solidFill>
                    <a:schemeClr val="tx1">
                      <a:lumMod val="75000"/>
                      <a:lumOff val="25000"/>
                    </a:schemeClr>
                  </a:solidFill>
                  <a:latin typeface="Arial Black" panose="020B0A04020102090204" pitchFamily="34" charset="0"/>
                  <a:cs typeface="Arial" panose="020B0604020202020204" pitchFamily="34" charset="0"/>
                </a:endParaRPr>
              </a:p>
            </p:txBody>
          </p:sp>
        </p:grpSp>
        <p:pic>
          <p:nvPicPr>
            <p:cNvPr id="161" name="图片 160">
              <a:hlinkClick r:id="" action="ppaction://noaction"/>
            </p:cNvPr>
            <p:cNvPicPr>
              <a:picLocks noChangeAspect="1"/>
            </p:cNvPicPr>
            <p:nvPr>
              <p:custDataLst>
                <p:tags r:id="rId2"/>
              </p:custDataLst>
            </p:nvPr>
          </p:nvPicPr>
          <p:blipFill>
            <a:blip r:embed="rId54" cstate="print">
              <a:extLst>
                <a:ext uri="{28A0092B-C50C-407E-A947-70E740481C1C}">
                  <a14:useLocalDpi xmlns:a14="http://schemas.microsoft.com/office/drawing/2010/main" val="0"/>
                </a:ext>
              </a:extLst>
            </a:blip>
            <a:srcRect l="7907" t="9373" r="8657" b="2672"/>
            <a:stretch>
              <a:fillRect/>
            </a:stretch>
          </p:blipFill>
          <p:spPr>
            <a:xfrm>
              <a:off x="15671" y="7151"/>
              <a:ext cx="1549" cy="1400"/>
            </a:xfrm>
            <a:prstGeom prst="rect">
              <a:avLst/>
            </a:prstGeom>
          </p:spPr>
        </p:pic>
      </p:grpSp>
      <p:pic>
        <p:nvPicPr>
          <p:cNvPr id="2" name="图片 1">
            <a:extLst>
              <a:ext uri="{FF2B5EF4-FFF2-40B4-BE49-F238E27FC236}">
                <a16:creationId xmlns:a16="http://schemas.microsoft.com/office/drawing/2014/main" id="{F091B708-B9DA-45E6-737C-471728A01A75}"/>
              </a:ext>
            </a:extLst>
          </p:cNvPr>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1"/>
            <a:ext cx="12192000" cy="6858000"/>
          </a:xfrm>
          <a:prstGeom prst="rect">
            <a:avLst/>
          </a:prstGeom>
          <a:gradFill flip="none" rotWithShape="1">
            <a:gsLst>
              <a:gs pos="21000">
                <a:schemeClr val="accent5">
                  <a:lumMod val="75000"/>
                  <a:alpha val="55000"/>
                </a:schemeClr>
              </a:gs>
              <a:gs pos="84000">
                <a:schemeClr val="accent1">
                  <a:lumMod val="20000"/>
                  <a:lumOff val="80000"/>
                  <a:alpha val="4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012859" y="2379274"/>
            <a:ext cx="9395495" cy="1912383"/>
          </a:xfrm>
          <a:prstGeom prst="rect">
            <a:avLst/>
          </a:prstGeom>
          <a:noFill/>
          <a:effectLst>
            <a:outerShdw blurRad="50800" dist="38100" dir="2700000" algn="tl" rotWithShape="0">
              <a:prstClr val="black">
                <a:alpha val="40000"/>
              </a:prstClr>
            </a:outerShdw>
          </a:effectLst>
        </p:spPr>
        <p:txBody>
          <a:bodyPr wrap="square">
            <a:spAutoFit/>
          </a:bodyPr>
          <a:lstStyle/>
          <a:p>
            <a:pPr marL="450850" indent="-450850">
              <a:lnSpc>
                <a:spcPct val="85000"/>
              </a:lnSpc>
              <a:buClr>
                <a:srgbClr val="3366FF"/>
              </a:buClr>
              <a:buFont typeface="Wingdings" panose="05000000000000000000" pitchFamily="2" charset="2"/>
              <a:buNone/>
            </a:pPr>
            <a:r>
              <a:rPr lang="en-US" altLang="zh-CN" sz="13800" b="1" dirty="0">
                <a:solidFill>
                  <a:schemeClr val="bg1">
                    <a:lumMod val="95000"/>
                  </a:schemeClr>
                </a:solidFill>
                <a:latin typeface="Arial Black" panose="020B0A04020102090204" pitchFamily="34" charset="0"/>
                <a:ea typeface="思源黑体 CN Heavy" panose="020B0A00000000000000" pitchFamily="34" charset="-122"/>
                <a:cs typeface="Arial" panose="020B0604020202020204" pitchFamily="34" charset="0"/>
              </a:rPr>
              <a:t>THANKS ! </a:t>
            </a:r>
            <a:endParaRPr lang="zh-CN" altLang="en-US" sz="13800" b="1" dirty="0">
              <a:solidFill>
                <a:schemeClr val="bg1">
                  <a:lumMod val="95000"/>
                </a:schemeClr>
              </a:solidFill>
              <a:latin typeface="Arial Black" panose="020B0A04020102090204" pitchFamily="34" charset="0"/>
              <a:ea typeface="思源黑体 CN Heavy" panose="020B0A00000000000000" pitchFamily="34" charset="-122"/>
              <a:cs typeface="Arial" panose="020B0604020202020204" pitchFamily="34" charset="0"/>
            </a:endParaRPr>
          </a:p>
        </p:txBody>
      </p:sp>
      <p:pic>
        <p:nvPicPr>
          <p:cNvPr id="10" name="图片 9"/>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300"/>
                    </a14:imgEffect>
                    <a14:imgEffect>
                      <a14:saturation sat="66000"/>
                    </a14:imgEffect>
                  </a14:imgLayer>
                </a14:imgProps>
              </a:ext>
              <a:ext uri="{28A0092B-C50C-407E-A947-70E740481C1C}">
                <a14:useLocalDpi xmlns:a14="http://schemas.microsoft.com/office/drawing/2010/main" val="0"/>
              </a:ext>
            </a:extLst>
          </a:blip>
          <a:srcRect t="45643"/>
          <a:stretch>
            <a:fillRect/>
          </a:stretch>
        </p:blipFill>
        <p:spPr>
          <a:xfrm>
            <a:off x="0" y="3335465"/>
            <a:ext cx="12192000" cy="4075610"/>
          </a:xfrm>
          <a:prstGeom prst="rect">
            <a:avLst/>
          </a:prstGeom>
        </p:spPr>
      </p:pic>
      <p:grpSp>
        <p:nvGrpSpPr>
          <p:cNvPr id="23" name="组合 22"/>
          <p:cNvGrpSpPr/>
          <p:nvPr/>
        </p:nvGrpSpPr>
        <p:grpSpPr>
          <a:xfrm>
            <a:off x="4385993" y="5953001"/>
            <a:ext cx="3348308" cy="307777"/>
            <a:chOff x="3602830" y="6043313"/>
            <a:chExt cx="3348308" cy="307777"/>
          </a:xfrm>
        </p:grpSpPr>
        <p:sp>
          <p:nvSpPr>
            <p:cNvPr id="11" name="文本框 10"/>
            <p:cNvSpPr txBox="1"/>
            <p:nvPr/>
          </p:nvSpPr>
          <p:spPr>
            <a:xfrm>
              <a:off x="3602830" y="6043313"/>
              <a:ext cx="3348308" cy="307777"/>
            </a:xfrm>
            <a:prstGeom prst="rect">
              <a:avLst/>
            </a:prstGeom>
            <a:noFill/>
            <a:ln>
              <a:solidFill>
                <a:schemeClr val="bg1">
                  <a:lumMod val="95000"/>
                </a:schemeClr>
              </a:solidFill>
            </a:ln>
          </p:spPr>
          <p:txBody>
            <a:bodyPr wrap="square">
              <a:spAutoFit/>
            </a:bodyPr>
            <a:lstStyle/>
            <a:p>
              <a:r>
                <a:rPr lang="en-US" altLang="zh-CN" sz="1400" i="1" dirty="0">
                  <a:solidFill>
                    <a:schemeClr val="bg1">
                      <a:lumMod val="95000"/>
                    </a:schemeClr>
                  </a:solidFill>
                  <a:latin typeface="Arial" panose="020B0604020202020204" pitchFamily="34" charset="0"/>
                  <a:cs typeface="Arial" panose="020B0604020202020204" pitchFamily="34" charset="0"/>
                </a:rPr>
                <a:t>Quality</a:t>
              </a:r>
              <a:r>
                <a:rPr lang="zh-CN" altLang="en-US" sz="1400" i="1" dirty="0">
                  <a:solidFill>
                    <a:schemeClr val="bg1">
                      <a:lumMod val="95000"/>
                    </a:schemeClr>
                  </a:solidFill>
                  <a:latin typeface="Arial" panose="020B0604020202020204" pitchFamily="34" charset="0"/>
                  <a:cs typeface="Arial" panose="020B0604020202020204" pitchFamily="34" charset="0"/>
                </a:rPr>
                <a:t>     </a:t>
              </a:r>
              <a:r>
                <a:rPr lang="en-US" altLang="zh-CN" sz="1400" i="1" dirty="0">
                  <a:solidFill>
                    <a:schemeClr val="bg1">
                      <a:lumMod val="95000"/>
                    </a:schemeClr>
                  </a:solidFill>
                  <a:latin typeface="Arial" panose="020B0604020202020204" pitchFamily="34" charset="0"/>
                  <a:cs typeface="Arial" panose="020B0604020202020204" pitchFamily="34" charset="0"/>
                </a:rPr>
                <a:t>Innovation</a:t>
              </a:r>
              <a:r>
                <a:rPr lang="zh-CN" altLang="en-US" sz="1400" i="1" dirty="0">
                  <a:solidFill>
                    <a:schemeClr val="bg1">
                      <a:lumMod val="95000"/>
                    </a:schemeClr>
                  </a:solidFill>
                  <a:latin typeface="Arial" panose="020B0604020202020204" pitchFamily="34" charset="0"/>
                  <a:cs typeface="Arial" panose="020B0604020202020204" pitchFamily="34" charset="0"/>
                </a:rPr>
                <a:t>     </a:t>
              </a:r>
              <a:r>
                <a:rPr lang="en-US" altLang="zh-CN" sz="1400" i="1" dirty="0">
                  <a:solidFill>
                    <a:schemeClr val="bg1">
                      <a:lumMod val="95000"/>
                    </a:schemeClr>
                  </a:solidFill>
                  <a:latin typeface="Arial" panose="020B0604020202020204" pitchFamily="34" charset="0"/>
                  <a:cs typeface="Arial" panose="020B0604020202020204" pitchFamily="34" charset="0"/>
                </a:rPr>
                <a:t>Service</a:t>
              </a:r>
              <a:r>
                <a:rPr lang="zh-CN" altLang="en-US" sz="1400" i="1" dirty="0">
                  <a:solidFill>
                    <a:schemeClr val="bg1">
                      <a:lumMod val="95000"/>
                    </a:schemeClr>
                  </a:solidFill>
                  <a:latin typeface="Arial" panose="020B0604020202020204" pitchFamily="34" charset="0"/>
                  <a:cs typeface="Arial" panose="020B0604020202020204" pitchFamily="34" charset="0"/>
                </a:rPr>
                <a:t>     </a:t>
              </a:r>
              <a:r>
                <a:rPr lang="en-US" altLang="zh-CN" sz="1400" i="1" dirty="0">
                  <a:solidFill>
                    <a:schemeClr val="bg1">
                      <a:lumMod val="95000"/>
                    </a:schemeClr>
                  </a:solidFill>
                  <a:latin typeface="Arial" panose="020B0604020202020204" pitchFamily="34" charset="0"/>
                  <a:cs typeface="Arial" panose="020B0604020202020204" pitchFamily="34" charset="0"/>
                </a:rPr>
                <a:t>Value</a:t>
              </a:r>
              <a:endParaRPr lang="zh-CN" altLang="en-US" sz="1400" i="1" dirty="0">
                <a:solidFill>
                  <a:schemeClr val="bg1">
                    <a:lumMod val="95000"/>
                  </a:schemeClr>
                </a:solidFill>
                <a:latin typeface="Arial" panose="020B0604020202020204" pitchFamily="34" charset="0"/>
                <a:cs typeface="Arial" panose="020B0604020202020204" pitchFamily="34" charset="0"/>
              </a:endParaRPr>
            </a:p>
          </p:txBody>
        </p:sp>
        <p:cxnSp>
          <p:nvCxnSpPr>
            <p:cNvPr id="20" name="直接连接符 19"/>
            <p:cNvCxnSpPr/>
            <p:nvPr/>
          </p:nvCxnSpPr>
          <p:spPr>
            <a:xfrm>
              <a:off x="5454061" y="6092677"/>
              <a:ext cx="0" cy="21265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276386" y="6092677"/>
              <a:ext cx="0" cy="21265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377736" y="6092677"/>
              <a:ext cx="0" cy="21265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25"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a:effectLst>
            <a:outerShdw blurRad="25400" dist="25400" dir="2700000" algn="tl" rotWithShape="0">
              <a:prstClr val="black">
                <a:alpha val="82000"/>
              </a:prst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a:ln>
            <a:noFill/>
          </a:ln>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79" name="矩形: 圆角 178"/>
          <p:cNvSpPr/>
          <p:nvPr/>
        </p:nvSpPr>
        <p:spPr>
          <a:xfrm>
            <a:off x="-2935" y="0"/>
            <a:ext cx="1837678" cy="6857571"/>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rot="16200000">
            <a:off x="-791611" y="3143036"/>
            <a:ext cx="3415030" cy="571500"/>
          </a:xfrm>
          <a:prstGeom prst="rect">
            <a:avLst/>
          </a:prstGeom>
          <a:noFill/>
          <a:effectLst>
            <a:outerShdw blurRad="304800" dist="304800" dir="5400000" sx="36000" sy="36000" algn="ctr" rotWithShape="0">
              <a:schemeClr val="tx1"/>
            </a:outerShdw>
          </a:effectLst>
        </p:spPr>
        <p:txBody>
          <a:bodyPr wrap="none" rtlCol="0">
            <a:noAutofit/>
          </a:bodyPr>
          <a:lstStyle/>
          <a:p>
            <a:pPr algn="ctr"/>
            <a:r>
              <a:rPr lang="en-US" altLang="zh-CN" sz="3200" b="0" kern="0" dirty="0">
                <a:solidFill>
                  <a:schemeClr val="bg1"/>
                </a:solidFill>
                <a:effectLst/>
                <a:latin typeface="思源黑体 CN Heavy" panose="020B0A00000000000000" pitchFamily="34" charset="-122"/>
                <a:ea typeface="思源黑体 CN Heavy" panose="020B0A00000000000000" pitchFamily="34" charset="-122"/>
              </a:rPr>
              <a:t>PRODUCT INDEX</a:t>
            </a:r>
          </a:p>
        </p:txBody>
      </p:sp>
      <p:sp>
        <p:nvSpPr>
          <p:cNvPr id="6" name="文本框 5"/>
          <p:cNvSpPr txBox="1"/>
          <p:nvPr/>
        </p:nvSpPr>
        <p:spPr>
          <a:xfrm rot="16200000">
            <a:off x="-1981641" y="4301478"/>
            <a:ext cx="4459335" cy="1015663"/>
          </a:xfrm>
          <a:prstGeom prst="rect">
            <a:avLst/>
          </a:prstGeom>
          <a:noFill/>
          <a:effectLst>
            <a:outerShdw blurRad="304800" dist="304800" dir="5400000" sx="36000" sy="36000" algn="ctr" rotWithShape="0">
              <a:schemeClr val="tx1"/>
            </a:outerShdw>
          </a:effectLst>
        </p:spPr>
        <p:txBody>
          <a:bodyPr wrap="square" rtlCol="0">
            <a:spAutoFit/>
          </a:bodyPr>
          <a:lstStyle/>
          <a:p>
            <a:pPr algn="l"/>
            <a:r>
              <a:rPr lang="en-US" altLang="zh-CN" sz="6000" b="0" kern="0" dirty="0">
                <a:solidFill>
                  <a:schemeClr val="bg1">
                    <a:alpha val="13000"/>
                  </a:schemeClr>
                </a:solidFill>
                <a:latin typeface="思源黑体 CN Heavy" panose="020B0A00000000000000" pitchFamily="34" charset="-122"/>
                <a:ea typeface="思源黑体 CN Heavy" panose="020B0A00000000000000" pitchFamily="34" charset="-122"/>
              </a:rPr>
              <a:t>CONTENTS</a:t>
            </a:r>
            <a:endParaRPr lang="zh-CN" altLang="en-US" sz="6000" b="0" kern="0" dirty="0">
              <a:solidFill>
                <a:schemeClr val="bg1">
                  <a:alpha val="13000"/>
                </a:schemeClr>
              </a:solidFill>
              <a:effectLst/>
              <a:latin typeface="思源黑体 CN Heavy" panose="020B0A00000000000000" pitchFamily="34" charset="-122"/>
              <a:ea typeface="思源黑体 CN Heavy" panose="020B0A00000000000000" pitchFamily="34" charset="-122"/>
            </a:endParaRPr>
          </a:p>
        </p:txBody>
      </p:sp>
      <p:sp>
        <p:nvSpPr>
          <p:cNvPr id="180" name="矩形: 圆角 17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1" name="图片 1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90" name="矩形: 圆角 189"/>
          <p:cNvSpPr/>
          <p:nvPr/>
        </p:nvSpPr>
        <p:spPr>
          <a:xfrm>
            <a:off x="2427023" y="1243037"/>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pic>
        <p:nvPicPr>
          <p:cNvPr id="191" name="图片 19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3777" y="1376422"/>
            <a:ext cx="2052323" cy="1271281"/>
          </a:xfrm>
          <a:prstGeom prst="rect">
            <a:avLst/>
          </a:prstGeom>
          <a:effectLst/>
        </p:spPr>
      </p:pic>
      <p:sp>
        <p:nvSpPr>
          <p:cNvPr id="192" name="矩形: 圆顶角 191"/>
          <p:cNvSpPr/>
          <p:nvPr/>
        </p:nvSpPr>
        <p:spPr>
          <a:xfrm rot="10800000">
            <a:off x="2426318" y="2655112"/>
            <a:ext cx="2988061" cy="584775"/>
          </a:xfrm>
          <a:prstGeom prst="round2SameRect">
            <a:avLst>
              <a:gd name="adj1" fmla="val 20739"/>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3" name="文本框 192"/>
          <p:cNvSpPr txBox="1"/>
          <p:nvPr/>
        </p:nvSpPr>
        <p:spPr>
          <a:xfrm>
            <a:off x="2855208" y="2835071"/>
            <a:ext cx="2405879"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Data Output And Software</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194" name="文本框 193"/>
          <p:cNvSpPr txBox="1"/>
          <p:nvPr/>
        </p:nvSpPr>
        <p:spPr>
          <a:xfrm>
            <a:off x="2485703" y="2704413"/>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6" name="矩形: 圆角 195"/>
          <p:cNvSpPr/>
          <p:nvPr/>
        </p:nvSpPr>
        <p:spPr>
          <a:xfrm>
            <a:off x="5537971" y="1243037"/>
            <a:ext cx="2988061" cy="1991698"/>
          </a:xfrm>
          <a:prstGeom prst="roundRect">
            <a:avLst>
              <a:gd name="adj" fmla="val 370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8" name="矩形: 圆顶角 197"/>
          <p:cNvSpPr/>
          <p:nvPr/>
        </p:nvSpPr>
        <p:spPr>
          <a:xfrm rot="10800000">
            <a:off x="5537266" y="2655112"/>
            <a:ext cx="2988061" cy="584775"/>
          </a:xfrm>
          <a:prstGeom prst="round2SameRect">
            <a:avLst>
              <a:gd name="adj1" fmla="val 14224"/>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9" name="文本框 198"/>
          <p:cNvSpPr txBox="1"/>
          <p:nvPr/>
        </p:nvSpPr>
        <p:spPr>
          <a:xfrm>
            <a:off x="5953554" y="2808653"/>
            <a:ext cx="1896609" cy="250581"/>
          </a:xfrm>
          <a:prstGeom prst="rect">
            <a:avLst/>
          </a:prstGeom>
          <a:noFill/>
          <a:effectLst>
            <a:outerShdw blurRad="304800" dist="304800" dir="5400000" sx="36000" sy="36000" algn="ctr" rotWithShape="0">
              <a:schemeClr val="tx1"/>
            </a:outerShdw>
          </a:effectLst>
        </p:spPr>
        <p:txBody>
          <a:bodyPr wrap="square" rtlCol="0">
            <a:spAutoFit/>
          </a:bodyPr>
          <a:lstStyle>
            <a:defPPr>
              <a:defRPr lang="zh-CN"/>
            </a:defPPr>
            <a:lvl1pPr marL="450850" indent="-450850">
              <a:lnSpc>
                <a:spcPct val="85000"/>
              </a:lnSpc>
              <a:buClr>
                <a:srgbClr val="3366FF"/>
              </a:buClr>
              <a:buFont typeface="Wingdings" panose="05000000000000000000" pitchFamily="2" charset="2"/>
              <a:buNone/>
              <a:defRPr sz="1200">
                <a:solidFill>
                  <a:schemeClr val="bg1"/>
                </a:solidFill>
                <a:latin typeface="Arial Black" panose="020B0A04020102090204" pitchFamily="34" charset="0"/>
                <a:ea typeface="思源黑体 CN Heavy" panose="020B0A00000000000000" pitchFamily="34" charset="-122"/>
              </a:defRPr>
            </a:lvl1pPr>
          </a:lstStyle>
          <a:p>
            <a:r>
              <a:rPr lang="en-US" altLang="zh-CN" dirty="0"/>
              <a:t>Smart Measurement</a:t>
            </a:r>
            <a:endParaRPr lang="zh-CN" altLang="en-US" dirty="0"/>
          </a:p>
        </p:txBody>
      </p:sp>
      <p:sp>
        <p:nvSpPr>
          <p:cNvPr id="200" name="文本框 199"/>
          <p:cNvSpPr txBox="1"/>
          <p:nvPr/>
        </p:nvSpPr>
        <p:spPr>
          <a:xfrm>
            <a:off x="5587191"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2</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84" name="矩形: 圆角 183"/>
          <p:cNvSpPr/>
          <p:nvPr/>
        </p:nvSpPr>
        <p:spPr>
          <a:xfrm>
            <a:off x="8702570" y="1243037"/>
            <a:ext cx="2988061" cy="1991698"/>
          </a:xfrm>
          <a:prstGeom prst="roundRect">
            <a:avLst>
              <a:gd name="adj" fmla="val 3617"/>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86" name="矩形: 圆顶角 185"/>
          <p:cNvSpPr/>
          <p:nvPr/>
        </p:nvSpPr>
        <p:spPr>
          <a:xfrm rot="10800000">
            <a:off x="8701865" y="2655112"/>
            <a:ext cx="2988061" cy="584775"/>
          </a:xfrm>
          <a:prstGeom prst="round2SameRect">
            <a:avLst>
              <a:gd name="adj1" fmla="val 13409"/>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7" name="文本框 186"/>
          <p:cNvSpPr txBox="1"/>
          <p:nvPr/>
        </p:nvSpPr>
        <p:spPr>
          <a:xfrm>
            <a:off x="9123973" y="2835071"/>
            <a:ext cx="2301588" cy="250581"/>
          </a:xfrm>
          <a:prstGeom prst="rect">
            <a:avLst/>
          </a:prstGeom>
          <a:noFill/>
          <a:effectLst>
            <a:outerShdw blurRad="304800" dist="304800" dir="5400000" sx="36000" sy="36000" algn="ctr" rotWithShape="0">
              <a:schemeClr val="tx1"/>
            </a:outerShdw>
          </a:effectLst>
        </p:spPr>
        <p:txBody>
          <a:bodyPr wrap="square" rtlCol="0">
            <a:spAutoFit/>
          </a:bodyPr>
          <a:lstStyle>
            <a:defPPr>
              <a:defRPr lang="zh-CN"/>
            </a:defPPr>
            <a:lvl1pPr marL="450850" indent="-450850">
              <a:lnSpc>
                <a:spcPct val="85000"/>
              </a:lnSpc>
              <a:buClr>
                <a:srgbClr val="3366FF"/>
              </a:buClr>
              <a:buFont typeface="Wingdings" panose="05000000000000000000" pitchFamily="2" charset="2"/>
              <a:buNone/>
              <a:defRPr sz="1200">
                <a:solidFill>
                  <a:schemeClr val="bg1"/>
                </a:solidFill>
                <a:latin typeface="Arial Black" panose="020B0A04020102090204" pitchFamily="34" charset="0"/>
                <a:ea typeface="思源黑体 CN Heavy" panose="020B0A00000000000000" pitchFamily="34" charset="-122"/>
              </a:defRPr>
            </a:lvl1pPr>
          </a:lstStyle>
          <a:p>
            <a:r>
              <a:rPr lang="en-US" altLang="zh-CN" dirty="0"/>
              <a:t>Automatic Inspection</a:t>
            </a:r>
            <a:endParaRPr lang="zh-CN" altLang="en-US" dirty="0"/>
          </a:p>
        </p:txBody>
      </p:sp>
      <p:sp>
        <p:nvSpPr>
          <p:cNvPr id="188" name="文本框 187"/>
          <p:cNvSpPr txBox="1"/>
          <p:nvPr/>
        </p:nvSpPr>
        <p:spPr>
          <a:xfrm>
            <a:off x="8754262"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3</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4" name="矩形: 圆角 23"/>
          <p:cNvSpPr/>
          <p:nvPr/>
        </p:nvSpPr>
        <p:spPr>
          <a:xfrm>
            <a:off x="2426614"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5" name="矩形: 圆顶角 24"/>
          <p:cNvSpPr/>
          <p:nvPr/>
        </p:nvSpPr>
        <p:spPr>
          <a:xfrm rot="10800000">
            <a:off x="2425909" y="5313887"/>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文本框 25"/>
          <p:cNvSpPr txBox="1"/>
          <p:nvPr/>
        </p:nvSpPr>
        <p:spPr>
          <a:xfrm>
            <a:off x="2845682" y="5423463"/>
            <a:ext cx="2626967" cy="407547"/>
          </a:xfrm>
          <a:prstGeom prst="rect">
            <a:avLst/>
          </a:prstGeom>
          <a:noFill/>
          <a:effectLst>
            <a:outerShdw blurRad="304800" dist="304800" dir="5400000" sx="36000" sy="36000" algn="ctr" rotWithShape="0">
              <a:schemeClr val="tx1"/>
            </a:outerShdw>
          </a:effectLst>
        </p:spPr>
        <p:txBody>
          <a:bodyPr wrap="square" rtlCol="0">
            <a:spAutoFit/>
          </a:bodyPr>
          <a:lstStyle>
            <a:defPPr>
              <a:defRPr lang="zh-CN"/>
            </a:defPPr>
            <a:lvl1pPr marL="450850" indent="-450850">
              <a:lnSpc>
                <a:spcPct val="85000"/>
              </a:lnSpc>
              <a:buClr>
                <a:srgbClr val="3366FF"/>
              </a:buClr>
              <a:buFont typeface="Wingdings" panose="05000000000000000000" pitchFamily="2" charset="2"/>
              <a:buNone/>
              <a:defRPr sz="1200">
                <a:solidFill>
                  <a:schemeClr val="bg1"/>
                </a:solidFill>
                <a:latin typeface="Arial Black" panose="020B0A04020102090204" pitchFamily="34" charset="0"/>
                <a:ea typeface="思源黑体 CN Heavy" panose="020B0A00000000000000" pitchFamily="34" charset="-122"/>
              </a:defRPr>
            </a:lvl1pPr>
          </a:lstStyle>
          <a:p>
            <a:r>
              <a:rPr lang="en-US" altLang="zh-CN" dirty="0"/>
              <a:t>Automatic Tool </a:t>
            </a:r>
          </a:p>
          <a:p>
            <a:r>
              <a:rPr lang="en-US" altLang="zh-CN" dirty="0"/>
              <a:t>Compensation System</a:t>
            </a:r>
            <a:endParaRPr lang="zh-CN" altLang="en-US" dirty="0"/>
          </a:p>
        </p:txBody>
      </p:sp>
      <p:sp>
        <p:nvSpPr>
          <p:cNvPr id="27" name="文本框 26"/>
          <p:cNvSpPr txBox="1"/>
          <p:nvPr/>
        </p:nvSpPr>
        <p:spPr>
          <a:xfrm>
            <a:off x="2485294"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4</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0" name="矩形: 圆角 29"/>
          <p:cNvSpPr/>
          <p:nvPr/>
        </p:nvSpPr>
        <p:spPr>
          <a:xfrm>
            <a:off x="5537618"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1" name="矩形: 圆顶角 30"/>
          <p:cNvSpPr/>
          <p:nvPr/>
        </p:nvSpPr>
        <p:spPr>
          <a:xfrm rot="10800000">
            <a:off x="5536913" y="5313887"/>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文本框 32"/>
          <p:cNvSpPr txBox="1"/>
          <p:nvPr/>
        </p:nvSpPr>
        <p:spPr>
          <a:xfrm>
            <a:off x="5966427" y="5464260"/>
            <a:ext cx="2375357" cy="276999"/>
          </a:xfrm>
          <a:prstGeom prst="rect">
            <a:avLst/>
          </a:prstGeom>
          <a:noFill/>
          <a:effectLst>
            <a:outerShdw blurRad="304800" dist="304800" dir="5400000" sx="36000" sy="36000" algn="ctr" rotWithShape="0">
              <a:schemeClr val="tx1"/>
            </a:outerShdw>
          </a:effectLst>
        </p:spPr>
        <p:txBody>
          <a:bodyPr wrap="square" rtlCol="0">
            <a:spAutoFit/>
          </a:bodyPr>
          <a:lstStyle/>
          <a:p>
            <a:r>
              <a:rPr lang="en-US" altLang="zh-CN" sz="1200" dirty="0">
                <a:solidFill>
                  <a:schemeClr val="bg1"/>
                </a:solidFill>
                <a:latin typeface="Arial Black" panose="020B0A04020102090204" pitchFamily="34" charset="0"/>
                <a:ea typeface="思源黑体 CN Heavy" panose="020B0A00000000000000" pitchFamily="34" charset="-122"/>
              </a:rPr>
              <a:t>Measuring Tools</a:t>
            </a:r>
          </a:p>
        </p:txBody>
      </p:sp>
      <p:sp>
        <p:nvSpPr>
          <p:cNvPr id="34" name="文本框 33"/>
          <p:cNvSpPr txBox="1"/>
          <p:nvPr/>
        </p:nvSpPr>
        <p:spPr>
          <a:xfrm>
            <a:off x="5596298"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5</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6" name="矩形: 圆角 35"/>
          <p:cNvSpPr/>
          <p:nvPr/>
        </p:nvSpPr>
        <p:spPr>
          <a:xfrm>
            <a:off x="8695582"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7" name="矩形: 圆顶角 36"/>
          <p:cNvSpPr/>
          <p:nvPr/>
        </p:nvSpPr>
        <p:spPr>
          <a:xfrm rot="10800000">
            <a:off x="8694874" y="5313886"/>
            <a:ext cx="2988061" cy="584777"/>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文本框 37"/>
          <p:cNvSpPr txBox="1"/>
          <p:nvPr/>
        </p:nvSpPr>
        <p:spPr>
          <a:xfrm>
            <a:off x="9123974" y="5483310"/>
            <a:ext cx="1553552"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pPr>
            <a:r>
              <a:rPr lang="en-US" altLang="zh-CN" sz="1200" dirty="0">
                <a:solidFill>
                  <a:schemeClr val="bg1"/>
                </a:solidFill>
                <a:latin typeface="Arial Black" panose="020B0A04020102090204" pitchFamily="34" charset="0"/>
                <a:ea typeface="思源黑体 CN Heavy" panose="020B0A00000000000000" pitchFamily="34" charset="-122"/>
              </a:rPr>
              <a:t>Levels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39" name="文本框 38"/>
          <p:cNvSpPr txBox="1"/>
          <p:nvPr/>
        </p:nvSpPr>
        <p:spPr>
          <a:xfrm>
            <a:off x="8754262"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6</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pic>
        <p:nvPicPr>
          <p:cNvPr id="172" name="图片 1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8525" y="4074691"/>
            <a:ext cx="1551869" cy="1144235"/>
          </a:xfrm>
          <a:prstGeom prst="rect">
            <a:avLst/>
          </a:prstGeom>
          <a:effectLst/>
        </p:spPr>
      </p:pic>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rcRect t="4864" r="14181" b="2868"/>
          <a:stretch>
            <a:fillRect/>
          </a:stretch>
        </p:blipFill>
        <p:spPr>
          <a:xfrm>
            <a:off x="6564956" y="1306418"/>
            <a:ext cx="819005" cy="1320829"/>
          </a:xfrm>
          <a:prstGeom prst="rect">
            <a:avLst/>
          </a:prstGeom>
        </p:spPr>
      </p:pic>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55039" y="1353114"/>
            <a:ext cx="1313769" cy="1256050"/>
          </a:xfrm>
          <a:prstGeom prst="rect">
            <a:avLst/>
          </a:prstGeom>
        </p:spPr>
      </p:pic>
      <p:pic>
        <p:nvPicPr>
          <p:cNvPr id="7" name="图片 6"/>
          <p:cNvPicPr>
            <a:picLocks noChangeAspect="1"/>
          </p:cNvPicPr>
          <p:nvPr/>
        </p:nvPicPr>
        <p:blipFill>
          <a:blip r:embed="rId9" cstate="print">
            <a:extLst>
              <a:ext uri="{28A0092B-C50C-407E-A947-70E740481C1C}">
                <a14:useLocalDpi xmlns:a14="http://schemas.microsoft.com/office/drawing/2010/main" val="0"/>
              </a:ext>
            </a:extLst>
          </a:blip>
          <a:srcRect l="15380" t="16017" r="17999" b="13778"/>
          <a:stretch>
            <a:fillRect/>
          </a:stretch>
        </p:blipFill>
        <p:spPr>
          <a:xfrm>
            <a:off x="3131123" y="4096759"/>
            <a:ext cx="1441522" cy="1122892"/>
          </a:xfrm>
          <a:prstGeom prst="rect">
            <a:avLst/>
          </a:prstGeom>
        </p:spPr>
      </p:pic>
      <p:pic>
        <p:nvPicPr>
          <p:cNvPr id="8" name="图片 7"/>
          <p:cNvPicPr>
            <a:picLocks noChangeAspect="1"/>
          </p:cNvPicPr>
          <p:nvPr/>
        </p:nvPicPr>
        <p:blipFill>
          <a:blip r:embed="rId10">
            <a:extLst>
              <a:ext uri="{28A0092B-C50C-407E-A947-70E740481C1C}">
                <a14:useLocalDpi xmlns:a14="http://schemas.microsoft.com/office/drawing/2010/main" val="0"/>
              </a:ext>
            </a:extLst>
          </a:blip>
          <a:srcRect t="11639" b="10884"/>
          <a:stretch>
            <a:fillRect/>
          </a:stretch>
        </p:blipFill>
        <p:spPr>
          <a:xfrm>
            <a:off x="9159678" y="4118859"/>
            <a:ext cx="1980363" cy="1128607"/>
          </a:xfrm>
          <a:prstGeom prst="rect">
            <a:avLst/>
          </a:prstGeom>
        </p:spPr>
      </p:pic>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a:ln>
            <a:noFill/>
          </a:ln>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80" name="矩形: 圆角 17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1" name="图片 1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90" name="矩形: 圆角 189"/>
          <p:cNvSpPr/>
          <p:nvPr/>
        </p:nvSpPr>
        <p:spPr>
          <a:xfrm>
            <a:off x="2427023" y="1243037"/>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2" name="矩形: 圆顶角 191"/>
          <p:cNvSpPr/>
          <p:nvPr/>
        </p:nvSpPr>
        <p:spPr>
          <a:xfrm rot="10800000">
            <a:off x="2426318" y="2655112"/>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3" name="文本框 192"/>
          <p:cNvSpPr txBox="1"/>
          <p:nvPr/>
        </p:nvSpPr>
        <p:spPr>
          <a:xfrm>
            <a:off x="2855005" y="2832449"/>
            <a:ext cx="2432922"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On-Machine Measurement</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194" name="文本框 193"/>
          <p:cNvSpPr txBox="1"/>
          <p:nvPr/>
        </p:nvSpPr>
        <p:spPr>
          <a:xfrm>
            <a:off x="2485703" y="2704413"/>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7</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6" name="矩形: 圆角 195"/>
          <p:cNvSpPr/>
          <p:nvPr/>
        </p:nvSpPr>
        <p:spPr>
          <a:xfrm>
            <a:off x="5537971" y="1243037"/>
            <a:ext cx="2988061" cy="1991698"/>
          </a:xfrm>
          <a:prstGeom prst="roundRect">
            <a:avLst>
              <a:gd name="adj" fmla="val 370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8" name="矩形: 圆顶角 197"/>
          <p:cNvSpPr/>
          <p:nvPr/>
        </p:nvSpPr>
        <p:spPr>
          <a:xfrm rot="10800000">
            <a:off x="5537262" y="2655110"/>
            <a:ext cx="2988061" cy="574308"/>
          </a:xfrm>
          <a:prstGeom prst="round2SameRect">
            <a:avLst>
              <a:gd name="adj1" fmla="val 14224"/>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9" name="文本框 198"/>
          <p:cNvSpPr txBox="1"/>
          <p:nvPr/>
        </p:nvSpPr>
        <p:spPr>
          <a:xfrm>
            <a:off x="5967102" y="2827648"/>
            <a:ext cx="2743774"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Linear Probes And Scales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200" name="文本框 199"/>
          <p:cNvSpPr txBox="1"/>
          <p:nvPr/>
        </p:nvSpPr>
        <p:spPr>
          <a:xfrm>
            <a:off x="5587191"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8</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84" name="矩形: 圆角 183"/>
          <p:cNvSpPr/>
          <p:nvPr/>
        </p:nvSpPr>
        <p:spPr>
          <a:xfrm>
            <a:off x="8702570" y="1243037"/>
            <a:ext cx="2988061" cy="1991698"/>
          </a:xfrm>
          <a:prstGeom prst="roundRect">
            <a:avLst>
              <a:gd name="adj" fmla="val 3617"/>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86" name="矩形: 圆顶角 185"/>
          <p:cNvSpPr/>
          <p:nvPr/>
        </p:nvSpPr>
        <p:spPr>
          <a:xfrm rot="10800000">
            <a:off x="8701865" y="2655112"/>
            <a:ext cx="2988061" cy="584775"/>
          </a:xfrm>
          <a:prstGeom prst="round2SameRect">
            <a:avLst>
              <a:gd name="adj1" fmla="val 13409"/>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7" name="文本框 186"/>
          <p:cNvSpPr txBox="1"/>
          <p:nvPr/>
        </p:nvSpPr>
        <p:spPr>
          <a:xfrm>
            <a:off x="9124179" y="2758531"/>
            <a:ext cx="2251721" cy="407547"/>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Roundness, Profile</a:t>
            </a:r>
          </a:p>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And Roughness Testers</a:t>
            </a:r>
          </a:p>
        </p:txBody>
      </p:sp>
      <p:sp>
        <p:nvSpPr>
          <p:cNvPr id="188" name="文本框 187"/>
          <p:cNvSpPr txBox="1"/>
          <p:nvPr/>
        </p:nvSpPr>
        <p:spPr>
          <a:xfrm>
            <a:off x="8762353"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9</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4" name="矩形: 圆角 23"/>
          <p:cNvSpPr/>
          <p:nvPr/>
        </p:nvSpPr>
        <p:spPr>
          <a:xfrm>
            <a:off x="2426614"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5" name="矩形: 圆顶角 24"/>
          <p:cNvSpPr/>
          <p:nvPr/>
        </p:nvSpPr>
        <p:spPr>
          <a:xfrm rot="10800000">
            <a:off x="2425909" y="5313887"/>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文本框 25"/>
          <p:cNvSpPr txBox="1"/>
          <p:nvPr/>
        </p:nvSpPr>
        <p:spPr>
          <a:xfrm>
            <a:off x="3030677" y="5492229"/>
            <a:ext cx="2335628"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3D Measurement</a:t>
            </a:r>
          </a:p>
        </p:txBody>
      </p:sp>
      <p:sp>
        <p:nvSpPr>
          <p:cNvPr id="27" name="文本框 26"/>
          <p:cNvSpPr txBox="1"/>
          <p:nvPr/>
        </p:nvSpPr>
        <p:spPr>
          <a:xfrm>
            <a:off x="2485294"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10</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0" name="矩形: 圆角 29"/>
          <p:cNvSpPr/>
          <p:nvPr/>
        </p:nvSpPr>
        <p:spPr>
          <a:xfrm>
            <a:off x="5537618"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1" name="矩形: 圆顶角 30"/>
          <p:cNvSpPr/>
          <p:nvPr/>
        </p:nvSpPr>
        <p:spPr>
          <a:xfrm rot="10800000">
            <a:off x="5536912" y="5313886"/>
            <a:ext cx="2988061" cy="752829"/>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文本框 32"/>
          <p:cNvSpPr txBox="1"/>
          <p:nvPr/>
        </p:nvSpPr>
        <p:spPr>
          <a:xfrm>
            <a:off x="6142774" y="5422676"/>
            <a:ext cx="2504438" cy="564514"/>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Arial" panose="020B0604020202020204" pitchFamily="34" charset="0"/>
              <a:buNone/>
            </a:pPr>
            <a:r>
              <a:rPr lang="en-US" altLang="zh-CN" sz="1200" dirty="0">
                <a:solidFill>
                  <a:schemeClr val="bg1"/>
                </a:solidFill>
                <a:latin typeface="Arial Black" panose="020B0A04020102090204" pitchFamily="34" charset="0"/>
                <a:ea typeface="思源黑体 CN Heavy" panose="020B0A00000000000000" pitchFamily="34" charset="-122"/>
              </a:rPr>
              <a:t>Profile Projectors, Quick</a:t>
            </a:r>
          </a:p>
          <a:p>
            <a:pPr marL="450850" indent="-450850">
              <a:lnSpc>
                <a:spcPct val="85000"/>
              </a:lnSpc>
              <a:buClr>
                <a:srgbClr val="3366FF"/>
              </a:buClr>
              <a:buFont typeface="Arial" panose="020B0604020202020204" pitchFamily="34" charset="0"/>
              <a:buNone/>
            </a:pPr>
            <a:r>
              <a:rPr lang="en-US" altLang="zh-CN" sz="1200" dirty="0">
                <a:solidFill>
                  <a:schemeClr val="bg1"/>
                </a:solidFill>
                <a:latin typeface="Arial Black" panose="020B0A04020102090204" pitchFamily="34" charset="0"/>
                <a:ea typeface="思源黑体 CN Heavy" panose="020B0A00000000000000" pitchFamily="34" charset="-122"/>
              </a:rPr>
              <a:t>Measurement Systems, </a:t>
            </a:r>
          </a:p>
          <a:p>
            <a:pPr marL="450850" indent="-450850">
              <a:lnSpc>
                <a:spcPct val="85000"/>
              </a:lnSpc>
              <a:buClr>
                <a:srgbClr val="3366FF"/>
              </a:buClr>
              <a:buFont typeface="Arial" panose="020B0604020202020204" pitchFamily="34" charset="0"/>
              <a:buNone/>
            </a:pPr>
            <a:r>
              <a:rPr lang="en-US" altLang="zh-CN" sz="1200" dirty="0">
                <a:solidFill>
                  <a:schemeClr val="bg1"/>
                </a:solidFill>
                <a:latin typeface="Arial Black" panose="020B0A04020102090204" pitchFamily="34" charset="0"/>
                <a:ea typeface="思源黑体 CN Heavy" panose="020B0A00000000000000" pitchFamily="34" charset="-122"/>
              </a:rPr>
              <a:t>Vision Measuring Systems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34" name="文本框 33"/>
          <p:cNvSpPr txBox="1"/>
          <p:nvPr/>
        </p:nvSpPr>
        <p:spPr>
          <a:xfrm>
            <a:off x="5596298"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11</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6" name="矩形: 圆角 35"/>
          <p:cNvSpPr/>
          <p:nvPr/>
        </p:nvSpPr>
        <p:spPr>
          <a:xfrm>
            <a:off x="8695582"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7" name="矩形: 圆顶角 36"/>
          <p:cNvSpPr/>
          <p:nvPr/>
        </p:nvSpPr>
        <p:spPr>
          <a:xfrm rot="10800000">
            <a:off x="8694875" y="5313885"/>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文本框 37"/>
          <p:cNvSpPr txBox="1"/>
          <p:nvPr/>
        </p:nvSpPr>
        <p:spPr>
          <a:xfrm>
            <a:off x="9299851" y="5483310"/>
            <a:ext cx="2251722"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Cutting Tools Inspection</a:t>
            </a:r>
          </a:p>
        </p:txBody>
      </p:sp>
      <p:sp>
        <p:nvSpPr>
          <p:cNvPr id="39" name="文本框 38"/>
          <p:cNvSpPr txBox="1"/>
          <p:nvPr/>
        </p:nvSpPr>
        <p:spPr>
          <a:xfrm>
            <a:off x="8754262"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12</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 name="矩形: 圆角 178"/>
          <p:cNvSpPr/>
          <p:nvPr/>
        </p:nvSpPr>
        <p:spPr>
          <a:xfrm>
            <a:off x="-2935" y="0"/>
            <a:ext cx="1837678" cy="6857571"/>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rot="16200000">
            <a:off x="-791611" y="3143036"/>
            <a:ext cx="3415030" cy="571500"/>
          </a:xfrm>
          <a:prstGeom prst="rect">
            <a:avLst/>
          </a:prstGeom>
          <a:noFill/>
          <a:effectLst>
            <a:outerShdw blurRad="304800" dist="304800" dir="5400000" sx="36000" sy="36000" algn="ctr" rotWithShape="0">
              <a:schemeClr val="tx1"/>
            </a:outerShdw>
          </a:effectLst>
        </p:spPr>
        <p:txBody>
          <a:bodyPr wrap="none" rtlCol="0">
            <a:noAutofit/>
          </a:bodyPr>
          <a:lstStyle/>
          <a:p>
            <a:pPr algn="ctr"/>
            <a:r>
              <a:rPr lang="en-US" altLang="zh-CN" sz="3200" b="0" kern="0" dirty="0">
                <a:solidFill>
                  <a:schemeClr val="bg1"/>
                </a:solidFill>
                <a:effectLst/>
                <a:latin typeface="思源黑体 CN Heavy" panose="020B0A00000000000000" pitchFamily="34" charset="-122"/>
                <a:ea typeface="思源黑体 CN Heavy" panose="020B0A00000000000000" pitchFamily="34" charset="-122"/>
              </a:rPr>
              <a:t>PRODUCT INDEX</a:t>
            </a:r>
          </a:p>
        </p:txBody>
      </p:sp>
      <p:sp>
        <p:nvSpPr>
          <p:cNvPr id="8" name="文本框 7"/>
          <p:cNvSpPr txBox="1"/>
          <p:nvPr/>
        </p:nvSpPr>
        <p:spPr>
          <a:xfrm rot="16200000">
            <a:off x="-1981641" y="4301478"/>
            <a:ext cx="4459335" cy="1015663"/>
          </a:xfrm>
          <a:prstGeom prst="rect">
            <a:avLst/>
          </a:prstGeom>
          <a:noFill/>
          <a:effectLst>
            <a:outerShdw blurRad="304800" dist="304800" dir="5400000" sx="36000" sy="36000" algn="ctr" rotWithShape="0">
              <a:schemeClr val="tx1"/>
            </a:outerShdw>
          </a:effectLst>
        </p:spPr>
        <p:txBody>
          <a:bodyPr wrap="square" rtlCol="0">
            <a:spAutoFit/>
          </a:bodyPr>
          <a:lstStyle/>
          <a:p>
            <a:pPr algn="l"/>
            <a:r>
              <a:rPr lang="en-US" altLang="zh-CN" sz="6000" b="0" kern="0" dirty="0">
                <a:solidFill>
                  <a:schemeClr val="bg1">
                    <a:alpha val="13000"/>
                  </a:schemeClr>
                </a:solidFill>
                <a:latin typeface="思源黑体 CN Heavy" panose="020B0A00000000000000" pitchFamily="34" charset="-122"/>
                <a:ea typeface="思源黑体 CN Heavy" panose="020B0A00000000000000" pitchFamily="34" charset="-122"/>
              </a:rPr>
              <a:t>CONTENTS</a:t>
            </a:r>
            <a:endParaRPr lang="zh-CN" altLang="en-US" sz="6000" b="0" kern="0" dirty="0">
              <a:solidFill>
                <a:schemeClr val="bg1">
                  <a:alpha val="13000"/>
                </a:schemeClr>
              </a:solidFill>
              <a:effectLst/>
              <a:latin typeface="思源黑体 CN Heavy" panose="020B0A00000000000000" pitchFamily="34" charset="-122"/>
              <a:ea typeface="思源黑体 CN Heavy" panose="020B0A00000000000000" pitchFamily="34" charset="-122"/>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rcRect t="5276" b="5725"/>
          <a:stretch>
            <a:fillRect/>
          </a:stretch>
        </p:blipFill>
        <p:spPr>
          <a:xfrm>
            <a:off x="3198392" y="4034993"/>
            <a:ext cx="1319238" cy="1251564"/>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57554" y="3935691"/>
            <a:ext cx="1254010" cy="1363487"/>
          </a:xfrm>
          <a:prstGeom prst="rect">
            <a:avLst/>
          </a:prstGeom>
        </p:spPr>
      </p:pic>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95712" y="1371729"/>
            <a:ext cx="1040505" cy="1202694"/>
          </a:xfrm>
          <a:prstGeom prst="rect">
            <a:avLst/>
          </a:prstGeom>
        </p:spPr>
      </p:pic>
      <p:pic>
        <p:nvPicPr>
          <p:cNvPr id="6" name="图片 5"/>
          <p:cNvPicPr>
            <a:picLocks noChangeAspect="1"/>
          </p:cNvPicPr>
          <p:nvPr/>
        </p:nvPicPr>
        <p:blipFill>
          <a:blip r:embed="rId8">
            <a:extLst>
              <a:ext uri="{28A0092B-C50C-407E-A947-70E740481C1C}">
                <a14:useLocalDpi xmlns:a14="http://schemas.microsoft.com/office/drawing/2010/main" val="0"/>
              </a:ext>
            </a:extLst>
          </a:blip>
          <a:srcRect l="17391" t="2883" r="13471" b="3616"/>
          <a:stretch>
            <a:fillRect/>
          </a:stretch>
        </p:blipFill>
        <p:spPr>
          <a:xfrm>
            <a:off x="3255055" y="1334275"/>
            <a:ext cx="1295401" cy="1288643"/>
          </a:xfrm>
          <a:prstGeom prst="rect">
            <a:avLst/>
          </a:prstGeom>
        </p:spPr>
      </p:pic>
      <p:pic>
        <p:nvPicPr>
          <p:cNvPr id="18" name="图片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98011" y="1680374"/>
            <a:ext cx="2164268" cy="749873"/>
          </a:xfrm>
          <a:prstGeom prst="rect">
            <a:avLst/>
          </a:prstGeom>
        </p:spPr>
      </p:pic>
      <p:pic>
        <p:nvPicPr>
          <p:cNvPr id="12" name="图片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06546" y="3964775"/>
            <a:ext cx="1883827" cy="1353429"/>
          </a:xfrm>
          <a:prstGeom prst="rect">
            <a:avLst/>
          </a:prstGeom>
        </p:spPr>
      </p:pic>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a:ln>
            <a:noFill/>
          </a:ln>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80" name="矩形: 圆角 17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1" name="图片 1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90" name="矩形: 圆角 189"/>
          <p:cNvSpPr/>
          <p:nvPr/>
        </p:nvSpPr>
        <p:spPr>
          <a:xfrm>
            <a:off x="2427023" y="1243037"/>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2" name="矩形: 圆顶角 191"/>
          <p:cNvSpPr/>
          <p:nvPr/>
        </p:nvSpPr>
        <p:spPr>
          <a:xfrm rot="10800000">
            <a:off x="2426318" y="2655112"/>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3" name="文本框 192"/>
          <p:cNvSpPr txBox="1"/>
          <p:nvPr/>
        </p:nvSpPr>
        <p:spPr>
          <a:xfrm>
            <a:off x="3030677" y="2793845"/>
            <a:ext cx="2330045" cy="276999"/>
          </a:xfrm>
          <a:prstGeom prst="rect">
            <a:avLst/>
          </a:prstGeom>
          <a:noFill/>
          <a:effectLst>
            <a:outerShdw blurRad="304800" dist="304800" dir="5400000" sx="36000" sy="36000" algn="ctr" rotWithShape="0">
              <a:schemeClr val="tx1"/>
            </a:outerShdw>
          </a:effectLst>
        </p:spPr>
        <p:txBody>
          <a:bodyPr wrap="square" rtlCol="0">
            <a:spAutoFit/>
          </a:bodyPr>
          <a:lstStyle/>
          <a:p>
            <a:r>
              <a:rPr lang="en-US" altLang="zh-CN" sz="1200" dirty="0">
                <a:solidFill>
                  <a:schemeClr val="bg1"/>
                </a:solidFill>
                <a:latin typeface="Arial Black" panose="020B0A04020102090204" pitchFamily="34" charset="0"/>
                <a:ea typeface="思源黑体 CN Heavy" panose="020B0A00000000000000" pitchFamily="34" charset="-122"/>
              </a:rPr>
              <a:t>Microscopes, Magnifiers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194" name="文本框 193"/>
          <p:cNvSpPr txBox="1"/>
          <p:nvPr/>
        </p:nvSpPr>
        <p:spPr>
          <a:xfrm>
            <a:off x="2485703" y="2704413"/>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13</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6" name="矩形: 圆角 195"/>
          <p:cNvSpPr/>
          <p:nvPr/>
        </p:nvSpPr>
        <p:spPr>
          <a:xfrm>
            <a:off x="5537971" y="1243037"/>
            <a:ext cx="2988061" cy="1991698"/>
          </a:xfrm>
          <a:prstGeom prst="roundRect">
            <a:avLst>
              <a:gd name="adj" fmla="val 370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8" name="矩形: 圆顶角 197"/>
          <p:cNvSpPr/>
          <p:nvPr/>
        </p:nvSpPr>
        <p:spPr>
          <a:xfrm rot="10800000">
            <a:off x="5537263" y="2655110"/>
            <a:ext cx="2988061" cy="584776"/>
          </a:xfrm>
          <a:prstGeom prst="round2SameRect">
            <a:avLst>
              <a:gd name="adj1" fmla="val 14224"/>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9" name="文本框 198"/>
          <p:cNvSpPr txBox="1"/>
          <p:nvPr/>
        </p:nvSpPr>
        <p:spPr>
          <a:xfrm>
            <a:off x="6142774" y="2834754"/>
            <a:ext cx="1724876"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Videoscopes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200" name="文本框 199"/>
          <p:cNvSpPr txBox="1"/>
          <p:nvPr/>
        </p:nvSpPr>
        <p:spPr>
          <a:xfrm>
            <a:off x="5587191"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14</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6" name="矩形: 圆角 35"/>
          <p:cNvSpPr/>
          <p:nvPr/>
        </p:nvSpPr>
        <p:spPr>
          <a:xfrm>
            <a:off x="8695582"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7" name="矩形: 圆顶角 36"/>
          <p:cNvSpPr/>
          <p:nvPr/>
        </p:nvSpPr>
        <p:spPr>
          <a:xfrm rot="10800000">
            <a:off x="8694875" y="5313885"/>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文本框 37"/>
          <p:cNvSpPr txBox="1"/>
          <p:nvPr/>
        </p:nvSpPr>
        <p:spPr>
          <a:xfrm>
            <a:off x="9299851" y="5480147"/>
            <a:ext cx="1739624" cy="250581"/>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Flaw Detectors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39" name="文本框 38"/>
          <p:cNvSpPr txBox="1"/>
          <p:nvPr/>
        </p:nvSpPr>
        <p:spPr>
          <a:xfrm>
            <a:off x="8754262"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18</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84" name="矩形: 圆角 183"/>
          <p:cNvSpPr/>
          <p:nvPr/>
        </p:nvSpPr>
        <p:spPr>
          <a:xfrm>
            <a:off x="8702570" y="1243037"/>
            <a:ext cx="2988061" cy="1991698"/>
          </a:xfrm>
          <a:prstGeom prst="roundRect">
            <a:avLst>
              <a:gd name="adj" fmla="val 3617"/>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86" name="矩形: 圆顶角 185"/>
          <p:cNvSpPr/>
          <p:nvPr/>
        </p:nvSpPr>
        <p:spPr>
          <a:xfrm rot="10800000">
            <a:off x="8701865" y="2655112"/>
            <a:ext cx="2988061" cy="584775"/>
          </a:xfrm>
          <a:prstGeom prst="round2SameRect">
            <a:avLst>
              <a:gd name="adj1" fmla="val 13409"/>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7" name="文本框 186"/>
          <p:cNvSpPr txBox="1"/>
          <p:nvPr/>
        </p:nvSpPr>
        <p:spPr>
          <a:xfrm>
            <a:off x="9299851" y="2725599"/>
            <a:ext cx="2261996" cy="461665"/>
          </a:xfrm>
          <a:prstGeom prst="rect">
            <a:avLst/>
          </a:prstGeom>
          <a:noFill/>
          <a:effectLst>
            <a:outerShdw blurRad="304800" dist="304800" dir="5400000" sx="36000" sy="36000" algn="ctr" rotWithShape="0">
              <a:schemeClr val="tx1"/>
            </a:outerShdw>
          </a:effectLst>
        </p:spPr>
        <p:txBody>
          <a:bodyPr wrap="square" rtlCol="0">
            <a:spAutoFit/>
          </a:bodyPr>
          <a:lstStyle/>
          <a:p>
            <a:pPr>
              <a:buNone/>
            </a:pPr>
            <a:r>
              <a:rPr lang="en-US" altLang="zh-CN" sz="1200" dirty="0">
                <a:solidFill>
                  <a:schemeClr val="bg1"/>
                </a:solidFill>
                <a:latin typeface="Arial Black" panose="020B0A04020102090204" pitchFamily="34" charset="0"/>
                <a:ea typeface="思源黑体 CN Heavy" panose="020B0A00000000000000" pitchFamily="34" charset="-122"/>
              </a:rPr>
              <a:t>Other Dimension</a:t>
            </a:r>
          </a:p>
          <a:p>
            <a:pPr>
              <a:buNone/>
            </a:pPr>
            <a:r>
              <a:rPr lang="en-US" altLang="zh-CN" sz="1200" dirty="0">
                <a:solidFill>
                  <a:schemeClr val="bg1"/>
                </a:solidFill>
                <a:latin typeface="Arial Black" panose="020B0A04020102090204" pitchFamily="34" charset="0"/>
                <a:ea typeface="思源黑体 CN Heavy" panose="020B0A00000000000000" pitchFamily="34" charset="-122"/>
              </a:rPr>
              <a:t>Measuring Instruments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188" name="文本框 187"/>
          <p:cNvSpPr txBox="1"/>
          <p:nvPr/>
        </p:nvSpPr>
        <p:spPr>
          <a:xfrm>
            <a:off x="8688384"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15</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 name="矩形: 圆角 178"/>
          <p:cNvSpPr/>
          <p:nvPr/>
        </p:nvSpPr>
        <p:spPr>
          <a:xfrm>
            <a:off x="-2935" y="0"/>
            <a:ext cx="1837678" cy="6857571"/>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16200000">
            <a:off x="-791611" y="3143036"/>
            <a:ext cx="3415030" cy="571500"/>
          </a:xfrm>
          <a:prstGeom prst="rect">
            <a:avLst/>
          </a:prstGeom>
          <a:noFill/>
          <a:effectLst>
            <a:outerShdw blurRad="304800" dist="304800" dir="5400000" sx="36000" sy="36000" algn="ctr" rotWithShape="0">
              <a:schemeClr val="tx1"/>
            </a:outerShdw>
          </a:effectLst>
        </p:spPr>
        <p:txBody>
          <a:bodyPr wrap="none" rtlCol="0">
            <a:noAutofit/>
          </a:bodyPr>
          <a:lstStyle/>
          <a:p>
            <a:pPr algn="ctr"/>
            <a:r>
              <a:rPr lang="en-US" altLang="zh-CN" sz="3200" b="0" kern="0" dirty="0">
                <a:solidFill>
                  <a:schemeClr val="bg1"/>
                </a:solidFill>
                <a:effectLst/>
                <a:latin typeface="思源黑体 CN Heavy" panose="020B0A00000000000000" pitchFamily="34" charset="-122"/>
                <a:ea typeface="思源黑体 CN Heavy" panose="020B0A00000000000000" pitchFamily="34" charset="-122"/>
              </a:rPr>
              <a:t>PRODUCT INDEX</a:t>
            </a:r>
          </a:p>
        </p:txBody>
      </p:sp>
      <p:sp>
        <p:nvSpPr>
          <p:cNvPr id="9" name="文本框 8"/>
          <p:cNvSpPr txBox="1"/>
          <p:nvPr/>
        </p:nvSpPr>
        <p:spPr>
          <a:xfrm rot="16200000">
            <a:off x="-1981641" y="4301478"/>
            <a:ext cx="4459335" cy="1015663"/>
          </a:xfrm>
          <a:prstGeom prst="rect">
            <a:avLst/>
          </a:prstGeom>
          <a:noFill/>
          <a:effectLst>
            <a:outerShdw blurRad="304800" dist="304800" dir="5400000" sx="36000" sy="36000" algn="ctr" rotWithShape="0">
              <a:schemeClr val="tx1"/>
            </a:outerShdw>
          </a:effectLst>
        </p:spPr>
        <p:txBody>
          <a:bodyPr wrap="square" rtlCol="0">
            <a:spAutoFit/>
          </a:bodyPr>
          <a:lstStyle/>
          <a:p>
            <a:pPr algn="l"/>
            <a:r>
              <a:rPr lang="en-US" altLang="zh-CN" sz="6000" b="0" kern="0" dirty="0">
                <a:solidFill>
                  <a:schemeClr val="bg1">
                    <a:alpha val="13000"/>
                  </a:schemeClr>
                </a:solidFill>
                <a:latin typeface="思源黑体 CN Heavy" panose="020B0A00000000000000" pitchFamily="34" charset="-122"/>
                <a:ea typeface="思源黑体 CN Heavy" panose="020B0A00000000000000" pitchFamily="34" charset="-122"/>
              </a:rPr>
              <a:t>CONTENTS</a:t>
            </a:r>
            <a:endParaRPr lang="zh-CN" altLang="en-US" sz="6000" b="0" kern="0" dirty="0">
              <a:solidFill>
                <a:schemeClr val="bg1">
                  <a:alpha val="13000"/>
                </a:schemeClr>
              </a:solidFill>
              <a:effectLst/>
              <a:latin typeface="思源黑体 CN Heavy" panose="020B0A00000000000000" pitchFamily="34" charset="-122"/>
              <a:ea typeface="思源黑体 CN Heavy" panose="020B0A00000000000000" pitchFamily="34" charset="-122"/>
            </a:endParaRPr>
          </a:p>
        </p:txBody>
      </p:sp>
      <p:sp>
        <p:nvSpPr>
          <p:cNvPr id="24" name="矩形: 圆角 23"/>
          <p:cNvSpPr/>
          <p:nvPr/>
        </p:nvSpPr>
        <p:spPr>
          <a:xfrm>
            <a:off x="2426614"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5" name="矩形: 圆顶角 24"/>
          <p:cNvSpPr/>
          <p:nvPr/>
        </p:nvSpPr>
        <p:spPr>
          <a:xfrm rot="10800000">
            <a:off x="2425907" y="5313886"/>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文本框 25"/>
          <p:cNvSpPr txBox="1"/>
          <p:nvPr/>
        </p:nvSpPr>
        <p:spPr>
          <a:xfrm>
            <a:off x="3030677" y="5466937"/>
            <a:ext cx="2335628" cy="276999"/>
          </a:xfrm>
          <a:prstGeom prst="rect">
            <a:avLst/>
          </a:prstGeom>
          <a:noFill/>
          <a:effectLst>
            <a:outerShdw blurRad="304800" dist="304800" dir="5400000" sx="36000" sy="36000" algn="ctr" rotWithShape="0">
              <a:schemeClr val="tx1"/>
            </a:outerShdw>
          </a:effectLst>
        </p:spPr>
        <p:txBody>
          <a:bodyPr wrap="square" rtlCol="0">
            <a:spAutoFit/>
          </a:bodyPr>
          <a:lstStyle/>
          <a:p>
            <a:r>
              <a:rPr lang="en-US" altLang="zh-CN" sz="1200" dirty="0">
                <a:solidFill>
                  <a:schemeClr val="bg1"/>
                </a:solidFill>
                <a:latin typeface="Arial Black" panose="020B0A04020102090204" pitchFamily="34" charset="0"/>
                <a:ea typeface="思源黑体 CN Heavy" panose="020B0A00000000000000" pitchFamily="34" charset="-122"/>
              </a:rPr>
              <a:t>Hardness Testers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27" name="文本框 26"/>
          <p:cNvSpPr txBox="1"/>
          <p:nvPr/>
        </p:nvSpPr>
        <p:spPr>
          <a:xfrm>
            <a:off x="2485294"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16</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0" name="矩形: 圆角 29"/>
          <p:cNvSpPr/>
          <p:nvPr/>
        </p:nvSpPr>
        <p:spPr>
          <a:xfrm>
            <a:off x="5537618"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1" name="矩形: 圆顶角 30"/>
          <p:cNvSpPr/>
          <p:nvPr/>
        </p:nvSpPr>
        <p:spPr>
          <a:xfrm rot="10800000">
            <a:off x="5536913" y="5313887"/>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文本框 32"/>
          <p:cNvSpPr txBox="1"/>
          <p:nvPr/>
        </p:nvSpPr>
        <p:spPr>
          <a:xfrm>
            <a:off x="6142774" y="5434051"/>
            <a:ext cx="2431770" cy="407997"/>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Metallography Preparation</a:t>
            </a:r>
          </a:p>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And Analysis </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34" name="文本框 33"/>
          <p:cNvSpPr txBox="1"/>
          <p:nvPr/>
        </p:nvSpPr>
        <p:spPr>
          <a:xfrm>
            <a:off x="5596298"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17</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pic>
        <p:nvPicPr>
          <p:cNvPr id="35" name="Picture 6"/>
          <p:cNvPicPr>
            <a:picLocks noChangeAspect="1" noChangeArrowheads="1"/>
          </p:cNvPicPr>
          <p:nvPr/>
        </p:nvPicPr>
        <p:blipFill>
          <a:blip r:embed="rId5" cstate="print"/>
          <a:srcRect/>
          <a:stretch>
            <a:fillRect/>
          </a:stretch>
        </p:blipFill>
        <p:spPr bwMode="auto">
          <a:xfrm>
            <a:off x="6411995" y="4054045"/>
            <a:ext cx="1162819" cy="1219250"/>
          </a:xfrm>
          <a:prstGeom prst="rect">
            <a:avLst/>
          </a:prstGeom>
          <a:noFill/>
          <a:ln w="9525">
            <a:noFill/>
            <a:miter lim="800000"/>
            <a:headEnd/>
            <a:tailEnd/>
          </a:ln>
          <a:effectLst/>
        </p:spPr>
      </p:pic>
      <p:pic>
        <p:nvPicPr>
          <p:cNvPr id="40" name="Picture 2" descr="C:\Users\DELL\Desktop\UFD-T680-Y.png"/>
          <p:cNvPicPr>
            <a:picLocks noChangeAspect="1" noChangeArrowheads="1"/>
          </p:cNvPicPr>
          <p:nvPr/>
        </p:nvPicPr>
        <p:blipFill>
          <a:blip r:embed="rId6" cstate="print"/>
          <a:srcRect/>
          <a:stretch>
            <a:fillRect/>
          </a:stretch>
        </p:blipFill>
        <p:spPr bwMode="auto">
          <a:xfrm>
            <a:off x="9493684" y="4100371"/>
            <a:ext cx="1170702" cy="1179107"/>
          </a:xfrm>
          <a:prstGeom prst="rect">
            <a:avLst/>
          </a:prstGeom>
          <a:noFill/>
        </p:spPr>
      </p:pic>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8302" y="3979460"/>
            <a:ext cx="750603" cy="1305299"/>
          </a:xfrm>
          <a:prstGeom prst="rect">
            <a:avLst/>
          </a:prstGeom>
        </p:spPr>
      </p:pic>
      <p:pic>
        <p:nvPicPr>
          <p:cNvPr id="51" name="图片 50"/>
          <p:cNvPicPr>
            <a:picLocks noChangeAspect="1"/>
          </p:cNvPicPr>
          <p:nvPr/>
        </p:nvPicPr>
        <p:blipFill>
          <a:blip r:embed="rId8"/>
          <a:stretch>
            <a:fillRect/>
          </a:stretch>
        </p:blipFill>
        <p:spPr>
          <a:xfrm>
            <a:off x="3224716" y="1423879"/>
            <a:ext cx="1517848" cy="1112341"/>
          </a:xfrm>
          <a:prstGeom prst="rect">
            <a:avLst/>
          </a:prstGeom>
        </p:spPr>
      </p:pic>
      <p:pic>
        <p:nvPicPr>
          <p:cNvPr id="52" name="Picture 2" descr="C:\Users\DELL\Desktop\ISV-K3915.png"/>
          <p:cNvPicPr>
            <a:picLocks noChangeAspect="1" noChangeArrowheads="1"/>
          </p:cNvPicPr>
          <p:nvPr/>
        </p:nvPicPr>
        <p:blipFill>
          <a:blip r:embed="rId9" cstate="print"/>
          <a:srcRect/>
          <a:stretch>
            <a:fillRect/>
          </a:stretch>
        </p:blipFill>
        <p:spPr bwMode="auto">
          <a:xfrm>
            <a:off x="6201872" y="1553841"/>
            <a:ext cx="1533314" cy="933333"/>
          </a:xfrm>
          <a:prstGeom prst="rect">
            <a:avLst/>
          </a:prstGeom>
          <a:noFill/>
        </p:spPr>
      </p:pic>
      <p:pic>
        <p:nvPicPr>
          <p:cNvPr id="5" name="Picture 2" descr="C:\Users\DELL\Desktop\ISQ-S.png"/>
          <p:cNvPicPr>
            <a:picLocks noChangeAspect="1" noChangeArrowheads="1"/>
          </p:cNvPicPr>
          <p:nvPr/>
        </p:nvPicPr>
        <p:blipFill>
          <a:blip r:embed="rId10" cstate="print"/>
          <a:srcRect/>
          <a:stretch>
            <a:fillRect/>
          </a:stretch>
        </p:blipFill>
        <p:spPr bwMode="auto">
          <a:xfrm>
            <a:off x="9159240" y="1466850"/>
            <a:ext cx="1826895" cy="1112520"/>
          </a:xfrm>
          <a:prstGeom prst="rect">
            <a:avLst/>
          </a:prstGeom>
          <a:noFill/>
        </p:spPr>
      </p:pic>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a:ln>
            <a:noFill/>
          </a:ln>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80" name="矩形: 圆角 17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1" name="图片 1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90" name="矩形: 圆角 189"/>
          <p:cNvSpPr/>
          <p:nvPr/>
        </p:nvSpPr>
        <p:spPr>
          <a:xfrm>
            <a:off x="2427023" y="1243037"/>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2" name="矩形: 圆顶角 191"/>
          <p:cNvSpPr/>
          <p:nvPr/>
        </p:nvSpPr>
        <p:spPr>
          <a:xfrm rot="10800000">
            <a:off x="2426318" y="2655112"/>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3" name="文本框 192"/>
          <p:cNvSpPr txBox="1"/>
          <p:nvPr/>
        </p:nvSpPr>
        <p:spPr>
          <a:xfrm>
            <a:off x="3030677" y="2751083"/>
            <a:ext cx="2428435" cy="407547"/>
          </a:xfrm>
          <a:prstGeom prst="rect">
            <a:avLst/>
          </a:prstGeom>
          <a:noFill/>
          <a:effectLst>
            <a:outerShdw blurRad="304800" dist="304800" dir="5400000" sx="36000" sy="36000" algn="ctr" rotWithShape="0">
              <a:schemeClr val="tx1"/>
            </a:outerShdw>
          </a:effectLst>
        </p:spPr>
        <p:txBody>
          <a:bodyPr wrap="square" rtlCol="0">
            <a:spAutoFit/>
          </a:bodyPr>
          <a:lstStyle>
            <a:defPPr>
              <a:defRPr lang="zh-CN"/>
            </a:defPPr>
            <a:lvl1pPr>
              <a:defRPr sz="1200">
                <a:solidFill>
                  <a:schemeClr val="bg1"/>
                </a:solidFill>
                <a:latin typeface="Arial Black" panose="020B0A04020102090204" pitchFamily="34" charset="0"/>
                <a:ea typeface="思源黑体 CN Heavy" panose="020B0A00000000000000" pitchFamily="34" charset="-122"/>
              </a:defRPr>
            </a:lvl1pPr>
          </a:lstStyle>
          <a:p>
            <a:pPr marL="450850" indent="-450850">
              <a:lnSpc>
                <a:spcPct val="85000"/>
              </a:lnSpc>
              <a:buClr>
                <a:srgbClr val="3366FF"/>
              </a:buClr>
              <a:buFont typeface="Wingdings" panose="05000000000000000000" pitchFamily="2" charset="2"/>
              <a:buNone/>
            </a:pPr>
            <a:r>
              <a:rPr lang="en-US" altLang="zh-CN" dirty="0"/>
              <a:t>Testing Machines, Force</a:t>
            </a:r>
          </a:p>
          <a:p>
            <a:pPr marL="450850" indent="-450850">
              <a:lnSpc>
                <a:spcPct val="85000"/>
              </a:lnSpc>
              <a:buClr>
                <a:srgbClr val="3366FF"/>
              </a:buClr>
              <a:buFont typeface="Wingdings" panose="05000000000000000000" pitchFamily="2" charset="2"/>
              <a:buNone/>
            </a:pPr>
            <a:r>
              <a:rPr lang="en-US" altLang="zh-CN" dirty="0"/>
              <a:t>Gauges, Tension Meters</a:t>
            </a:r>
            <a:endParaRPr lang="zh-CN" altLang="en-US" dirty="0"/>
          </a:p>
        </p:txBody>
      </p:sp>
      <p:sp>
        <p:nvSpPr>
          <p:cNvPr id="194" name="文本框 193"/>
          <p:cNvSpPr txBox="1"/>
          <p:nvPr/>
        </p:nvSpPr>
        <p:spPr>
          <a:xfrm>
            <a:off x="2485703" y="2704413"/>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19</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7" name="矩形: 圆角 178"/>
          <p:cNvSpPr/>
          <p:nvPr/>
        </p:nvSpPr>
        <p:spPr>
          <a:xfrm>
            <a:off x="-2935" y="0"/>
            <a:ext cx="1837678" cy="6857571"/>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16200000">
            <a:off x="-791611" y="3143036"/>
            <a:ext cx="3415030" cy="571500"/>
          </a:xfrm>
          <a:prstGeom prst="rect">
            <a:avLst/>
          </a:prstGeom>
          <a:noFill/>
          <a:effectLst>
            <a:outerShdw blurRad="304800" dist="304800" dir="5400000" sx="36000" sy="36000" algn="ctr" rotWithShape="0">
              <a:schemeClr val="tx1"/>
            </a:outerShdw>
          </a:effectLst>
        </p:spPr>
        <p:txBody>
          <a:bodyPr wrap="none" rtlCol="0">
            <a:noAutofit/>
          </a:bodyPr>
          <a:lstStyle/>
          <a:p>
            <a:pPr algn="ctr"/>
            <a:r>
              <a:rPr lang="en-US" altLang="zh-CN" sz="3200" b="0" kern="0" dirty="0">
                <a:solidFill>
                  <a:schemeClr val="bg1"/>
                </a:solidFill>
                <a:effectLst/>
                <a:latin typeface="思源黑体 CN Heavy" panose="020B0A00000000000000" pitchFamily="34" charset="-122"/>
                <a:ea typeface="思源黑体 CN Heavy" panose="020B0A00000000000000" pitchFamily="34" charset="-122"/>
              </a:rPr>
              <a:t>PRODUCT INDEX</a:t>
            </a:r>
          </a:p>
        </p:txBody>
      </p:sp>
      <p:sp>
        <p:nvSpPr>
          <p:cNvPr id="9" name="文本框 8"/>
          <p:cNvSpPr txBox="1"/>
          <p:nvPr/>
        </p:nvSpPr>
        <p:spPr>
          <a:xfrm rot="16200000">
            <a:off x="-1981641" y="4301478"/>
            <a:ext cx="4459335" cy="1015663"/>
          </a:xfrm>
          <a:prstGeom prst="rect">
            <a:avLst/>
          </a:prstGeom>
          <a:noFill/>
          <a:effectLst>
            <a:outerShdw blurRad="304800" dist="304800" dir="5400000" sx="36000" sy="36000" algn="ctr" rotWithShape="0">
              <a:schemeClr val="tx1"/>
            </a:outerShdw>
          </a:effectLst>
        </p:spPr>
        <p:txBody>
          <a:bodyPr wrap="square" rtlCol="0">
            <a:spAutoFit/>
          </a:bodyPr>
          <a:lstStyle/>
          <a:p>
            <a:pPr algn="l"/>
            <a:r>
              <a:rPr lang="en-US" altLang="zh-CN" sz="6000" b="0" kern="0" dirty="0">
                <a:solidFill>
                  <a:schemeClr val="bg1">
                    <a:alpha val="13000"/>
                  </a:schemeClr>
                </a:solidFill>
                <a:latin typeface="思源黑体 CN Heavy" panose="020B0A00000000000000" pitchFamily="34" charset="-122"/>
                <a:ea typeface="思源黑体 CN Heavy" panose="020B0A00000000000000" pitchFamily="34" charset="-122"/>
              </a:rPr>
              <a:t>CONTENTS</a:t>
            </a:r>
            <a:endParaRPr lang="zh-CN" altLang="en-US" sz="6000" b="0" kern="0" dirty="0">
              <a:solidFill>
                <a:schemeClr val="bg1">
                  <a:alpha val="13000"/>
                </a:schemeClr>
              </a:solidFill>
              <a:effectLst/>
              <a:latin typeface="思源黑体 CN Heavy" panose="020B0A00000000000000" pitchFamily="34" charset="-122"/>
              <a:ea typeface="思源黑体 CN Heavy" panose="020B0A00000000000000" pitchFamily="34" charset="-122"/>
            </a:endParaRPr>
          </a:p>
        </p:txBody>
      </p:sp>
      <p:sp>
        <p:nvSpPr>
          <p:cNvPr id="15" name="矩形: 圆角 14"/>
          <p:cNvSpPr/>
          <p:nvPr/>
        </p:nvSpPr>
        <p:spPr>
          <a:xfrm>
            <a:off x="5537971" y="1243037"/>
            <a:ext cx="2988061" cy="1991698"/>
          </a:xfrm>
          <a:prstGeom prst="roundRect">
            <a:avLst>
              <a:gd name="adj" fmla="val 370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7" name="矩形: 圆顶角 16"/>
          <p:cNvSpPr/>
          <p:nvPr/>
        </p:nvSpPr>
        <p:spPr>
          <a:xfrm rot="10800000">
            <a:off x="5537263" y="2655110"/>
            <a:ext cx="2988061" cy="584776"/>
          </a:xfrm>
          <a:prstGeom prst="round2SameRect">
            <a:avLst>
              <a:gd name="adj1" fmla="val 14224"/>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文本框 17"/>
          <p:cNvSpPr txBox="1"/>
          <p:nvPr/>
        </p:nvSpPr>
        <p:spPr>
          <a:xfrm>
            <a:off x="6142774" y="2751083"/>
            <a:ext cx="2431770" cy="407547"/>
          </a:xfrm>
          <a:prstGeom prst="rect">
            <a:avLst/>
          </a:prstGeom>
          <a:noFill/>
          <a:effectLst>
            <a:outerShdw blurRad="304800" dist="304800" dir="5400000" sx="36000" sy="36000" algn="ctr" rotWithShape="0">
              <a:schemeClr val="tx1"/>
            </a:outerShdw>
          </a:effectLst>
        </p:spPr>
        <p:txBody>
          <a:bodyPr wrap="square" rtlCol="0">
            <a:spAutoFit/>
          </a:bodyPr>
          <a:lstStyle/>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Torque Testers, </a:t>
            </a:r>
          </a:p>
          <a:p>
            <a:pPr marL="450850" indent="-450850">
              <a:lnSpc>
                <a:spcPct val="85000"/>
              </a:lnSpc>
              <a:buClr>
                <a:srgbClr val="3366FF"/>
              </a:buClr>
              <a:buFont typeface="Wingdings" panose="05000000000000000000" pitchFamily="2" charset="2"/>
              <a:buNone/>
            </a:pPr>
            <a:r>
              <a:rPr lang="en-US" altLang="zh-CN" sz="1200" dirty="0">
                <a:solidFill>
                  <a:schemeClr val="bg1"/>
                </a:solidFill>
                <a:latin typeface="Arial Black" panose="020B0A04020102090204" pitchFamily="34" charset="0"/>
                <a:ea typeface="思源黑体 CN Heavy" panose="020B0A00000000000000" pitchFamily="34" charset="-122"/>
              </a:rPr>
              <a:t>Torque Wrenches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19" name="文本框 18"/>
          <p:cNvSpPr txBox="1"/>
          <p:nvPr/>
        </p:nvSpPr>
        <p:spPr>
          <a:xfrm>
            <a:off x="5587191"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20</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grpSp>
        <p:nvGrpSpPr>
          <p:cNvPr id="3" name="组合 2"/>
          <p:cNvGrpSpPr/>
          <p:nvPr/>
        </p:nvGrpSpPr>
        <p:grpSpPr>
          <a:xfrm>
            <a:off x="8688384" y="1243037"/>
            <a:ext cx="3002247" cy="1996850"/>
            <a:chOff x="8688384" y="1243037"/>
            <a:chExt cx="3002247" cy="1996850"/>
          </a:xfrm>
        </p:grpSpPr>
        <p:sp>
          <p:nvSpPr>
            <p:cNvPr id="5" name="矩形: 圆角 4"/>
            <p:cNvSpPr/>
            <p:nvPr/>
          </p:nvSpPr>
          <p:spPr>
            <a:xfrm>
              <a:off x="8702570" y="1243037"/>
              <a:ext cx="2988061" cy="1991698"/>
            </a:xfrm>
            <a:prstGeom prst="roundRect">
              <a:avLst>
                <a:gd name="adj" fmla="val 3617"/>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6" name="矩形: 圆顶角 5"/>
            <p:cNvSpPr/>
            <p:nvPr/>
          </p:nvSpPr>
          <p:spPr>
            <a:xfrm rot="10800000">
              <a:off x="8701865" y="2655112"/>
              <a:ext cx="2988061" cy="584775"/>
            </a:xfrm>
            <a:prstGeom prst="round2SameRect">
              <a:avLst>
                <a:gd name="adj1" fmla="val 13409"/>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文本框 9"/>
            <p:cNvSpPr txBox="1"/>
            <p:nvPr/>
          </p:nvSpPr>
          <p:spPr>
            <a:xfrm>
              <a:off x="9299851" y="2821533"/>
              <a:ext cx="2261996" cy="276999"/>
            </a:xfrm>
            <a:prstGeom prst="rect">
              <a:avLst/>
            </a:prstGeom>
            <a:noFill/>
            <a:effectLst>
              <a:outerShdw blurRad="304800" dist="304800" dir="5400000" sx="36000" sy="36000" algn="ctr" rotWithShape="0">
                <a:schemeClr val="tx1"/>
              </a:outerShdw>
            </a:effectLst>
          </p:spPr>
          <p:txBody>
            <a:bodyPr wrap="square" rtlCol="0">
              <a:spAutoFit/>
            </a:bodyPr>
            <a:lstStyle/>
            <a:p>
              <a:r>
                <a:rPr lang="en-US" altLang="zh-CN" sz="1200" dirty="0">
                  <a:solidFill>
                    <a:schemeClr val="bg1"/>
                  </a:solidFill>
                  <a:latin typeface="Arial Black" panose="020B0A04020102090204" pitchFamily="34" charset="0"/>
                  <a:ea typeface="思源黑体 CN Heavy" panose="020B0A00000000000000" pitchFamily="34" charset="-122"/>
                </a:rPr>
                <a:t>Component Analysis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11" name="文本框 10"/>
            <p:cNvSpPr txBox="1"/>
            <p:nvPr/>
          </p:nvSpPr>
          <p:spPr>
            <a:xfrm>
              <a:off x="8688384" y="2704413"/>
              <a:ext cx="621640"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21</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grpSp>
      <p:sp>
        <p:nvSpPr>
          <p:cNvPr id="16" name="矩形: 圆角 15"/>
          <p:cNvSpPr/>
          <p:nvPr/>
        </p:nvSpPr>
        <p:spPr>
          <a:xfrm>
            <a:off x="2426614"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0" name="矩形: 圆顶角 19"/>
          <p:cNvSpPr/>
          <p:nvPr/>
        </p:nvSpPr>
        <p:spPr>
          <a:xfrm rot="10800000">
            <a:off x="2425907" y="5313886"/>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21"/>
          <p:cNvSpPr txBox="1"/>
          <p:nvPr/>
        </p:nvSpPr>
        <p:spPr>
          <a:xfrm>
            <a:off x="3030676" y="5480496"/>
            <a:ext cx="2383291" cy="250581"/>
          </a:xfrm>
          <a:prstGeom prst="rect">
            <a:avLst/>
          </a:prstGeom>
          <a:noFill/>
          <a:effectLst>
            <a:outerShdw blurRad="304800" dist="304800" dir="5400000" sx="36000" sy="36000" algn="ctr" rotWithShape="0">
              <a:schemeClr val="tx1"/>
            </a:outerShdw>
          </a:effectLst>
        </p:spPr>
        <p:txBody>
          <a:bodyPr wrap="square" rtlCol="0">
            <a:spAutoFit/>
          </a:bodyPr>
          <a:lstStyle>
            <a:defPPr>
              <a:defRPr lang="zh-CN"/>
            </a:defPPr>
            <a:lvl1pPr marL="450850" indent="-450850">
              <a:lnSpc>
                <a:spcPct val="85000"/>
              </a:lnSpc>
              <a:buClr>
                <a:srgbClr val="3366FF"/>
              </a:buClr>
              <a:buFont typeface="Wingdings" panose="05000000000000000000" pitchFamily="2" charset="2"/>
              <a:buNone/>
              <a:defRPr sz="1200">
                <a:solidFill>
                  <a:schemeClr val="bg1"/>
                </a:solidFill>
                <a:latin typeface="Arial Black" panose="020B0A04020102090204" pitchFamily="34" charset="0"/>
                <a:ea typeface="思源黑体 CN Heavy" panose="020B0A00000000000000" pitchFamily="34" charset="-122"/>
              </a:defRPr>
            </a:lvl1pPr>
          </a:lstStyle>
          <a:p>
            <a:r>
              <a:rPr lang="en-US" altLang="zh-CN" dirty="0"/>
              <a:t>Coating And Paint Testing</a:t>
            </a:r>
            <a:endParaRPr lang="zh-CN" altLang="en-US" dirty="0"/>
          </a:p>
        </p:txBody>
      </p:sp>
      <p:sp>
        <p:nvSpPr>
          <p:cNvPr id="23" name="文本框 22"/>
          <p:cNvSpPr txBox="1"/>
          <p:nvPr/>
        </p:nvSpPr>
        <p:spPr>
          <a:xfrm>
            <a:off x="2485294"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22</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4" name="矩形: 圆角 23"/>
          <p:cNvSpPr/>
          <p:nvPr/>
        </p:nvSpPr>
        <p:spPr>
          <a:xfrm>
            <a:off x="5537618" y="3901812"/>
            <a:ext cx="2988061" cy="1991698"/>
          </a:xfrm>
          <a:prstGeom prst="roundRect">
            <a:avLst>
              <a:gd name="adj" fmla="val 5673"/>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80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rPr>
              <a:t>01</a:t>
            </a:r>
            <a:endParaRPr lang="zh-CN" altLang="en-US" sz="1800" b="0" kern="0" dirty="0">
              <a:solidFill>
                <a:schemeClr val="bg1"/>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5" name="矩形: 圆顶角 24"/>
          <p:cNvSpPr/>
          <p:nvPr/>
        </p:nvSpPr>
        <p:spPr>
          <a:xfrm rot="10800000">
            <a:off x="5536913" y="5313887"/>
            <a:ext cx="2988061" cy="584775"/>
          </a:xfrm>
          <a:prstGeom prst="round2SameRect">
            <a:avLst>
              <a:gd name="adj1" fmla="val 22368"/>
              <a:gd name="adj2" fmla="val 0"/>
            </a:avLst>
          </a:prstGeom>
          <a:gradFill>
            <a:gsLst>
              <a:gs pos="0">
                <a:srgbClr val="00956E"/>
              </a:gs>
              <a:gs pos="100000">
                <a:srgbClr val="00684D"/>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文本框 25"/>
          <p:cNvSpPr txBox="1"/>
          <p:nvPr/>
        </p:nvSpPr>
        <p:spPr>
          <a:xfrm>
            <a:off x="6142774" y="5467288"/>
            <a:ext cx="2214728" cy="276999"/>
          </a:xfrm>
          <a:prstGeom prst="rect">
            <a:avLst/>
          </a:prstGeom>
          <a:noFill/>
          <a:effectLst>
            <a:outerShdw blurRad="304800" dist="304800" dir="5400000" sx="36000" sy="36000" algn="ctr" rotWithShape="0">
              <a:schemeClr val="tx1"/>
            </a:outerShdw>
          </a:effectLst>
        </p:spPr>
        <p:txBody>
          <a:bodyPr wrap="square" rtlCol="0">
            <a:spAutoFit/>
          </a:bodyPr>
          <a:lstStyle/>
          <a:p>
            <a:r>
              <a:rPr lang="en-US" altLang="zh-CN" sz="1200" dirty="0">
                <a:solidFill>
                  <a:schemeClr val="bg1"/>
                </a:solidFill>
                <a:latin typeface="Arial Black" panose="020B0A04020102090204" pitchFamily="34" charset="0"/>
                <a:ea typeface="思源黑体 CN Heavy" panose="020B0A00000000000000" pitchFamily="34" charset="-122"/>
              </a:rPr>
              <a:t>Other Instruments</a:t>
            </a:r>
            <a:endParaRPr lang="zh-CN" altLang="en-US" sz="1200" dirty="0">
              <a:solidFill>
                <a:schemeClr val="bg1"/>
              </a:solidFill>
              <a:latin typeface="Arial Black" panose="020B0A04020102090204" pitchFamily="34" charset="0"/>
              <a:ea typeface="思源黑体 CN Heavy" panose="020B0A00000000000000" pitchFamily="34" charset="-122"/>
            </a:endParaRPr>
          </a:p>
        </p:txBody>
      </p:sp>
      <p:sp>
        <p:nvSpPr>
          <p:cNvPr id="27" name="文本框 26"/>
          <p:cNvSpPr txBox="1"/>
          <p:nvPr/>
        </p:nvSpPr>
        <p:spPr>
          <a:xfrm>
            <a:off x="5596298" y="5363188"/>
            <a:ext cx="739422" cy="461665"/>
          </a:xfrm>
          <a:prstGeom prst="rect">
            <a:avLst/>
          </a:prstGeom>
          <a:noFill/>
          <a:effectLst>
            <a:outerShdw blurRad="304800" dist="304800" dir="5400000" sx="36000" sy="36000" algn="ctr" rotWithShape="0">
              <a:schemeClr val="tx1">
                <a:alpha val="36000"/>
              </a:schemeClr>
            </a:outerShdw>
          </a:effectLst>
        </p:spPr>
        <p:txBody>
          <a:bodyPr wrap="square" rtlCol="0">
            <a:spAutoFit/>
          </a:bodyPr>
          <a:lstStyle/>
          <a:p>
            <a:pPr algn="l"/>
            <a:r>
              <a:rPr lang="en-US" altLang="zh-CN" sz="240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rPr>
              <a:t>23</a:t>
            </a:r>
            <a:endParaRPr lang="zh-CN" altLang="en-US" sz="2400" b="0" kern="0" dirty="0">
              <a:solidFill>
                <a:schemeClr val="bg1">
                  <a:alpha val="40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pic>
        <p:nvPicPr>
          <p:cNvPr id="14" name="图片 13"/>
          <p:cNvPicPr>
            <a:picLocks noChangeAspect="1"/>
          </p:cNvPicPr>
          <p:nvPr/>
        </p:nvPicPr>
        <p:blipFill>
          <a:blip r:embed="rId5"/>
          <a:stretch>
            <a:fillRect/>
          </a:stretch>
        </p:blipFill>
        <p:spPr>
          <a:xfrm>
            <a:off x="6617187" y="4124227"/>
            <a:ext cx="828212" cy="1112960"/>
          </a:xfrm>
          <a:prstGeom prst="rect">
            <a:avLst/>
          </a:prstGeom>
        </p:spPr>
      </p:pic>
      <p:pic>
        <p:nvPicPr>
          <p:cNvPr id="21" name="图片 20"/>
          <p:cNvPicPr>
            <a:picLocks noChangeAspect="1"/>
          </p:cNvPicPr>
          <p:nvPr/>
        </p:nvPicPr>
        <p:blipFill>
          <a:blip r:embed="rId6"/>
          <a:stretch>
            <a:fillRect/>
          </a:stretch>
        </p:blipFill>
        <p:spPr>
          <a:xfrm>
            <a:off x="3365839" y="4060083"/>
            <a:ext cx="863261" cy="1222428"/>
          </a:xfrm>
          <a:prstGeom prst="rect">
            <a:avLst/>
          </a:prstGeom>
        </p:spPr>
      </p:pic>
      <p:pic>
        <p:nvPicPr>
          <p:cNvPr id="31" name="图片 30"/>
          <p:cNvPicPr>
            <a:picLocks noChangeAspect="1"/>
          </p:cNvPicPr>
          <p:nvPr/>
        </p:nvPicPr>
        <p:blipFill>
          <a:blip r:embed="rId7"/>
          <a:stretch>
            <a:fillRect/>
          </a:stretch>
        </p:blipFill>
        <p:spPr>
          <a:xfrm>
            <a:off x="9765386" y="1467594"/>
            <a:ext cx="844594" cy="1124829"/>
          </a:xfrm>
          <a:prstGeom prst="rect">
            <a:avLst/>
          </a:prstGeom>
        </p:spPr>
      </p:pic>
      <p:pic>
        <p:nvPicPr>
          <p:cNvPr id="33" name="图片 32"/>
          <p:cNvPicPr>
            <a:picLocks noChangeAspect="1"/>
          </p:cNvPicPr>
          <p:nvPr/>
        </p:nvPicPr>
        <p:blipFill>
          <a:blip r:embed="rId8" cstate="print">
            <a:extLst>
              <a:ext uri="{28A0092B-C50C-407E-A947-70E740481C1C}">
                <a14:useLocalDpi xmlns:a14="http://schemas.microsoft.com/office/drawing/2010/main" val="0"/>
              </a:ext>
            </a:extLst>
          </a:blip>
          <a:srcRect l="33388" t="1" r="29401" b="2832"/>
          <a:stretch>
            <a:fillRect/>
          </a:stretch>
        </p:blipFill>
        <p:spPr>
          <a:xfrm>
            <a:off x="3636145" y="1295724"/>
            <a:ext cx="705174" cy="1300734"/>
          </a:xfrm>
          <a:prstGeom prst="rect">
            <a:avLst/>
          </a:prstGeom>
        </p:spPr>
      </p:pic>
      <p:pic>
        <p:nvPicPr>
          <p:cNvPr id="12" name="图片 11"/>
          <p:cNvPicPr>
            <a:picLocks noChangeAspect="1"/>
          </p:cNvPicPr>
          <p:nvPr/>
        </p:nvPicPr>
        <p:blipFill>
          <a:blip r:embed="rId9">
            <a:extLst>
              <a:ext uri="{28A0092B-C50C-407E-A947-70E740481C1C}">
                <a14:useLocalDpi xmlns:a14="http://schemas.microsoft.com/office/drawing/2010/main" val="0"/>
              </a:ext>
            </a:extLst>
          </a:blip>
          <a:srcRect t="17376" b="21704"/>
          <a:stretch>
            <a:fillRect/>
          </a:stretch>
        </p:blipFill>
        <p:spPr>
          <a:xfrm>
            <a:off x="5830142" y="1490981"/>
            <a:ext cx="2307062" cy="1033840"/>
          </a:xfrm>
          <a:prstGeom prst="rect">
            <a:avLst/>
          </a:prstGeom>
        </p:spPr>
      </p:pic>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单圆角 69"/>
          <p:cNvSpPr/>
          <p:nvPr/>
        </p:nvSpPr>
        <p:spPr>
          <a:xfrm>
            <a:off x="0" y="1182615"/>
            <a:ext cx="12195947" cy="5691531"/>
          </a:xfrm>
          <a:prstGeom prst="round1Rect">
            <a:avLst>
              <a:gd name="adj" fmla="val 10002"/>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5240" name="矩形: 圆角 5239"/>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242" name="图片 52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8076"/>
            <a:ext cx="872101" cy="214955"/>
          </a:xfrm>
          <a:prstGeom prst="rect">
            <a:avLst/>
          </a:prstGeom>
        </p:spPr>
      </p:pic>
      <p:sp>
        <p:nvSpPr>
          <p:cNvPr id="5249" name="文本框 5248"/>
          <p:cNvSpPr txBox="1"/>
          <p:nvPr/>
        </p:nvSpPr>
        <p:spPr>
          <a:xfrm>
            <a:off x="1760943" y="468486"/>
            <a:ext cx="6429987" cy="461665"/>
          </a:xfrm>
          <a:prstGeom prst="rect">
            <a:avLst/>
          </a:prstGeom>
          <a:noFill/>
        </p:spPr>
        <p:txBody>
          <a:bodyPr wrap="square">
            <a:spAutoFit/>
          </a:bodyPr>
          <a:lstStyle/>
          <a:p>
            <a:pPr marL="450850" indent="-450850">
              <a:lnSpc>
                <a:spcPct val="85000"/>
              </a:lnSpc>
              <a:buClr>
                <a:srgbClr val="3366FF"/>
              </a:buClr>
              <a:buFont typeface="Wingdings" panose="05000000000000000000" pitchFamily="2" charset="2"/>
              <a:buNone/>
            </a:pPr>
            <a:r>
              <a:rPr lang="en-US" altLang="zh-CN" sz="2800" dirty="0">
                <a:solidFill>
                  <a:srgbClr val="00684D"/>
                </a:solidFill>
                <a:latin typeface="Arial Black" panose="020B0A04020102090204" pitchFamily="34" charset="0"/>
                <a:ea typeface="思源黑体 CN Heavy" panose="020B0A00000000000000" pitchFamily="34" charset="-122"/>
              </a:rPr>
              <a:t>Data Output And Software</a:t>
            </a:r>
            <a:endParaRPr lang="zh-CN" altLang="en-US" sz="2800" dirty="0">
              <a:solidFill>
                <a:srgbClr val="00684D"/>
              </a:solidFill>
              <a:latin typeface="Arial Black" panose="020B0A04020102090204" pitchFamily="34" charset="0"/>
              <a:ea typeface="思源黑体 CN Heavy" panose="020B0A00000000000000" pitchFamily="34" charset="-122"/>
            </a:endParaRPr>
          </a:p>
        </p:txBody>
      </p:sp>
      <p:sp>
        <p:nvSpPr>
          <p:cNvPr id="4" name="Rectangle 5"/>
          <p:cNvSpPr>
            <a:spLocks noChangeArrowheads="1"/>
          </p:cNvSpPr>
          <p:nvPr/>
        </p:nvSpPr>
        <p:spPr bwMode="auto">
          <a:xfrm>
            <a:off x="3040503" y="772036"/>
            <a:ext cx="5265297" cy="597917"/>
          </a:xfrm>
          <a:prstGeom prst="rect">
            <a:avLst/>
          </a:prstGeom>
          <a:noFill/>
          <a:ln w="9525">
            <a:noFill/>
            <a:miter lim="800000"/>
          </a:ln>
        </p:spPr>
        <p:txBody>
          <a:bodyPr wrap="none" lIns="0" tIns="0" rIns="0" bIns="0" anchor="ctr"/>
          <a:lstStyle/>
          <a:p>
            <a:pPr marL="450850" indent="-450850">
              <a:lnSpc>
                <a:spcPct val="85000"/>
              </a:lnSpc>
              <a:buClr>
                <a:srgbClr val="3366FF"/>
              </a:buClr>
              <a:buFont typeface="Wingdings" panose="05000000000000000000" pitchFamily="2" charset="2"/>
              <a:buNone/>
            </a:pPr>
            <a:endParaRPr lang="zh-CN" altLang="en-US" sz="2800" b="1" dirty="0">
              <a:solidFill>
                <a:schemeClr val="bg1"/>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71" name="矩形: 单圆角 70"/>
          <p:cNvSpPr/>
          <p:nvPr/>
        </p:nvSpPr>
        <p:spPr>
          <a:xfrm>
            <a:off x="612194" y="2515455"/>
            <a:ext cx="2497942" cy="2330636"/>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2" name="组合 71"/>
          <p:cNvGrpSpPr/>
          <p:nvPr/>
        </p:nvGrpSpPr>
        <p:grpSpPr>
          <a:xfrm>
            <a:off x="513715" y="2697480"/>
            <a:ext cx="2320925" cy="384175"/>
            <a:chOff x="514019" y="1528153"/>
            <a:chExt cx="2594206" cy="384225"/>
          </a:xfrm>
        </p:grpSpPr>
        <p:sp>
          <p:nvSpPr>
            <p:cNvPr id="5185"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矩形: 单圆角 68"/>
            <p:cNvSpPr/>
            <p:nvPr/>
          </p:nvSpPr>
          <p:spPr>
            <a:xfrm>
              <a:off x="515929" y="1528153"/>
              <a:ext cx="259229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80" name="矩形: 单圆角 79"/>
          <p:cNvSpPr/>
          <p:nvPr/>
        </p:nvSpPr>
        <p:spPr>
          <a:xfrm>
            <a:off x="3467075" y="2515455"/>
            <a:ext cx="2497942" cy="2330636"/>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1" name="组合 80"/>
          <p:cNvGrpSpPr/>
          <p:nvPr/>
        </p:nvGrpSpPr>
        <p:grpSpPr>
          <a:xfrm>
            <a:off x="3368900" y="2697593"/>
            <a:ext cx="2416996" cy="384225"/>
            <a:chOff x="514019" y="1528153"/>
            <a:chExt cx="2416996" cy="384225"/>
          </a:xfrm>
        </p:grpSpPr>
        <p:sp>
          <p:nvSpPr>
            <p:cNvPr id="8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3" name="矩形: 单圆角 82"/>
            <p:cNvSpPr/>
            <p:nvPr/>
          </p:nvSpPr>
          <p:spPr>
            <a:xfrm>
              <a:off x="515929" y="1528153"/>
              <a:ext cx="2415086"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85" name="矩形: 单圆角 84"/>
          <p:cNvSpPr/>
          <p:nvPr/>
        </p:nvSpPr>
        <p:spPr>
          <a:xfrm>
            <a:off x="6321956" y="2515455"/>
            <a:ext cx="2497942" cy="2330636"/>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7" name="等腰三角形 7"/>
          <p:cNvSpPr/>
          <p:nvPr/>
        </p:nvSpPr>
        <p:spPr>
          <a:xfrm rot="16200000">
            <a:off x="6219288" y="3076488"/>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8" name="矩形: 单圆角 87"/>
          <p:cNvSpPr/>
          <p:nvPr/>
        </p:nvSpPr>
        <p:spPr>
          <a:xfrm>
            <a:off x="6225691" y="2697592"/>
            <a:ext cx="2497942" cy="374400"/>
          </a:xfrm>
          <a:prstGeom prst="round1Rect">
            <a:avLst>
              <a:gd name="adj" fmla="val 27231"/>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矩形: 单圆角 89"/>
          <p:cNvSpPr/>
          <p:nvPr/>
        </p:nvSpPr>
        <p:spPr>
          <a:xfrm>
            <a:off x="9176836" y="2515455"/>
            <a:ext cx="2497942" cy="2330636"/>
          </a:xfrm>
          <a:prstGeom prst="round1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1" name="组合 90"/>
          <p:cNvGrpSpPr/>
          <p:nvPr/>
        </p:nvGrpSpPr>
        <p:grpSpPr>
          <a:xfrm>
            <a:off x="9078661" y="2697593"/>
            <a:ext cx="1940375" cy="384225"/>
            <a:chOff x="514019" y="1528153"/>
            <a:chExt cx="1940375" cy="384225"/>
          </a:xfrm>
        </p:grpSpPr>
        <p:sp>
          <p:nvSpPr>
            <p:cNvPr id="92" name="等腰三角形 7"/>
            <p:cNvSpPr/>
            <p:nvPr/>
          </p:nvSpPr>
          <p:spPr>
            <a:xfrm rot="16200000">
              <a:off x="509522" y="1812982"/>
              <a:ext cx="103893" cy="94900"/>
            </a:xfrm>
            <a:custGeom>
              <a:avLst/>
              <a:gdLst>
                <a:gd name="connsiteX0" fmla="*/ 0 w 158134"/>
                <a:gd name="connsiteY0" fmla="*/ 268449 h 268449"/>
                <a:gd name="connsiteX1" fmla="*/ 79067 w 158134"/>
                <a:gd name="connsiteY1" fmla="*/ 0 h 268449"/>
                <a:gd name="connsiteX2" fmla="*/ 158134 w 158134"/>
                <a:gd name="connsiteY2" fmla="*/ 268449 h 268449"/>
                <a:gd name="connsiteX3" fmla="*/ 0 w 158134"/>
                <a:gd name="connsiteY3" fmla="*/ 268449 h 268449"/>
                <a:gd name="connsiteX0-1" fmla="*/ 0 w 160029"/>
                <a:gd name="connsiteY0-2" fmla="*/ 273212 h 273212"/>
                <a:gd name="connsiteX1-3" fmla="*/ 160029 w 160029"/>
                <a:gd name="connsiteY1-4" fmla="*/ 0 h 273212"/>
                <a:gd name="connsiteX2-5" fmla="*/ 158134 w 160029"/>
                <a:gd name="connsiteY2-6" fmla="*/ 273212 h 273212"/>
                <a:gd name="connsiteX3-7" fmla="*/ 0 w 160029"/>
                <a:gd name="connsiteY3-8" fmla="*/ 273212 h 273212"/>
                <a:gd name="connsiteX0-9" fmla="*/ 0 w 556099"/>
                <a:gd name="connsiteY0-10" fmla="*/ 405134 h 405134"/>
                <a:gd name="connsiteX1-11" fmla="*/ 556099 w 556099"/>
                <a:gd name="connsiteY1-12" fmla="*/ 0 h 405134"/>
                <a:gd name="connsiteX2-13" fmla="*/ 554204 w 556099"/>
                <a:gd name="connsiteY2-14" fmla="*/ 273212 h 405134"/>
                <a:gd name="connsiteX3-15" fmla="*/ 0 w 556099"/>
                <a:gd name="connsiteY3-16" fmla="*/ 405134 h 405134"/>
                <a:gd name="connsiteX0-17" fmla="*/ 0 w 556099"/>
                <a:gd name="connsiteY0-18" fmla="*/ 405134 h 427123"/>
                <a:gd name="connsiteX1-19" fmla="*/ 556099 w 556099"/>
                <a:gd name="connsiteY1-20" fmla="*/ 0 h 427123"/>
                <a:gd name="connsiteX2-21" fmla="*/ 554207 w 556099"/>
                <a:gd name="connsiteY2-22" fmla="*/ 427123 h 427123"/>
                <a:gd name="connsiteX3-23" fmla="*/ 0 w 556099"/>
                <a:gd name="connsiteY3-24" fmla="*/ 405134 h 427123"/>
                <a:gd name="connsiteX0-25" fmla="*/ 0 w 556099"/>
                <a:gd name="connsiteY0-26" fmla="*/ 405134 h 405134"/>
                <a:gd name="connsiteX1-27" fmla="*/ 556099 w 556099"/>
                <a:gd name="connsiteY1-28" fmla="*/ 0 h 405134"/>
                <a:gd name="connsiteX2-29" fmla="*/ 554207 w 556099"/>
                <a:gd name="connsiteY2-30" fmla="*/ 394141 h 405134"/>
                <a:gd name="connsiteX3-31" fmla="*/ 0 w 556099"/>
                <a:gd name="connsiteY3-32" fmla="*/ 405134 h 405134"/>
                <a:gd name="connsiteX0-33" fmla="*/ 0 w 556099"/>
                <a:gd name="connsiteY0-34" fmla="*/ 449108 h 449108"/>
                <a:gd name="connsiteX1-35" fmla="*/ 556099 w 556099"/>
                <a:gd name="connsiteY1-36" fmla="*/ 0 h 449108"/>
                <a:gd name="connsiteX2-37" fmla="*/ 554207 w 556099"/>
                <a:gd name="connsiteY2-38" fmla="*/ 394141 h 449108"/>
                <a:gd name="connsiteX3-39" fmla="*/ 0 w 556099"/>
                <a:gd name="connsiteY3-40" fmla="*/ 449108 h 449108"/>
                <a:gd name="connsiteX0-41" fmla="*/ 0 w 556099"/>
                <a:gd name="connsiteY0-42" fmla="*/ 449108 h 449108"/>
                <a:gd name="connsiteX1-43" fmla="*/ 556099 w 556099"/>
                <a:gd name="connsiteY1-44" fmla="*/ 0 h 449108"/>
                <a:gd name="connsiteX2-45" fmla="*/ 554207 w 556099"/>
                <a:gd name="connsiteY2-46" fmla="*/ 438127 h 449108"/>
                <a:gd name="connsiteX3-47" fmla="*/ 0 w 556099"/>
                <a:gd name="connsiteY3-48" fmla="*/ 449108 h 449108"/>
                <a:gd name="connsiteX0-49" fmla="*/ 2 w 556104"/>
                <a:gd name="connsiteY0-50" fmla="*/ 416138 h 438125"/>
                <a:gd name="connsiteX1-51" fmla="*/ 556104 w 556104"/>
                <a:gd name="connsiteY1-52" fmla="*/ 0 h 438125"/>
                <a:gd name="connsiteX2-53" fmla="*/ 554212 w 556104"/>
                <a:gd name="connsiteY2-54" fmla="*/ 438127 h 438125"/>
                <a:gd name="connsiteX3-55" fmla="*/ 2 w 556104"/>
                <a:gd name="connsiteY3-56" fmla="*/ 416138 h 438125"/>
              </a:gdLst>
              <a:ahLst/>
              <a:cxnLst>
                <a:cxn ang="0">
                  <a:pos x="connsiteX0-1" y="connsiteY0-2"/>
                </a:cxn>
                <a:cxn ang="0">
                  <a:pos x="connsiteX1-3" y="connsiteY1-4"/>
                </a:cxn>
                <a:cxn ang="0">
                  <a:pos x="connsiteX2-5" y="connsiteY2-6"/>
                </a:cxn>
                <a:cxn ang="0">
                  <a:pos x="connsiteX3-7" y="connsiteY3-8"/>
                </a:cxn>
              </a:cxnLst>
              <a:rect l="l" t="t" r="r" b="b"/>
              <a:pathLst>
                <a:path w="556104" h="438125">
                  <a:moveTo>
                    <a:pt x="2" y="416138"/>
                  </a:moveTo>
                  <a:lnTo>
                    <a:pt x="556104" y="0"/>
                  </a:lnTo>
                  <a:cubicBezTo>
                    <a:pt x="555472" y="91071"/>
                    <a:pt x="554844" y="347056"/>
                    <a:pt x="554212" y="438127"/>
                  </a:cubicBezTo>
                  <a:lnTo>
                    <a:pt x="2" y="416138"/>
                  </a:lnTo>
                  <a:close/>
                </a:path>
              </a:pathLst>
            </a:custGeom>
            <a:solidFill>
              <a:srgbClr val="9E7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矩形: 单圆角 92"/>
            <p:cNvSpPr/>
            <p:nvPr/>
          </p:nvSpPr>
          <p:spPr>
            <a:xfrm>
              <a:off x="515929" y="1528153"/>
              <a:ext cx="1938465" cy="290018"/>
            </a:xfrm>
            <a:prstGeom prst="round1Rect">
              <a:avLst>
                <a:gd name="adj" fmla="val 50000"/>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 name="文本框 49"/>
          <p:cNvSpPr txBox="1"/>
          <p:nvPr/>
        </p:nvSpPr>
        <p:spPr>
          <a:xfrm>
            <a:off x="3453030" y="2724226"/>
            <a:ext cx="2473857" cy="246221"/>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sym typeface="+mn-lt"/>
              </a:rPr>
              <a:t>Wired Data Transmission</a:t>
            </a:r>
          </a:p>
        </p:txBody>
      </p:sp>
      <p:sp>
        <p:nvSpPr>
          <p:cNvPr id="20" name="文本框 49"/>
          <p:cNvSpPr txBox="1"/>
          <p:nvPr/>
        </p:nvSpPr>
        <p:spPr>
          <a:xfrm>
            <a:off x="6307065" y="2686922"/>
            <a:ext cx="2497942" cy="400110"/>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sym typeface="+mn-lt"/>
              </a:rPr>
              <a:t>Measurement Data Management and Analysis Software</a:t>
            </a:r>
          </a:p>
        </p:txBody>
      </p:sp>
      <p:sp>
        <p:nvSpPr>
          <p:cNvPr id="27" name="文本框 49"/>
          <p:cNvSpPr txBox="1"/>
          <p:nvPr/>
        </p:nvSpPr>
        <p:spPr>
          <a:xfrm>
            <a:off x="9161099" y="2724226"/>
            <a:ext cx="2118610" cy="246221"/>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sym typeface="+mn-lt"/>
              </a:rPr>
              <a:t>Inspection Table</a:t>
            </a:r>
          </a:p>
        </p:txBody>
      </p:sp>
      <p:sp>
        <p:nvSpPr>
          <p:cNvPr id="1037" name="文本框 49"/>
          <p:cNvSpPr txBox="1"/>
          <p:nvPr/>
        </p:nvSpPr>
        <p:spPr>
          <a:xfrm>
            <a:off x="598805" y="2724150"/>
            <a:ext cx="2250440" cy="245110"/>
          </a:xfrm>
          <a:prstGeom prst="rect">
            <a:avLst/>
          </a:prstGeom>
          <a:noFill/>
        </p:spPr>
        <p:txBody>
          <a:bodyPr wrap="square" rtlCol="0">
            <a:spAutoFit/>
          </a:bodyPr>
          <a:lstStyle/>
          <a:p>
            <a:pPr>
              <a:defRPr/>
            </a:pPr>
            <a:r>
              <a:rPr lang="en-US" altLang="zh-CN" sz="1000" dirty="0">
                <a:solidFill>
                  <a:schemeClr val="tx1">
                    <a:lumMod val="75000"/>
                    <a:lumOff val="25000"/>
                  </a:schemeClr>
                </a:solidFill>
                <a:latin typeface="Arial Black" panose="020B0A04020102090204" pitchFamily="34" charset="0"/>
                <a:cs typeface="Arial" panose="020B0604020202020204" pitchFamily="34" charset="0"/>
                <a:sym typeface="+mn-lt"/>
              </a:rPr>
              <a:t>Wireless Data Transmission</a:t>
            </a:r>
          </a:p>
        </p:txBody>
      </p:sp>
      <p:pic>
        <p:nvPicPr>
          <p:cNvPr id="7" name="Picture 3" descr="D:\PPT\PPT推广\照片\2019 62目录.jpg"/>
          <p:cNvPicPr>
            <a:picLocks noChangeAspect="1" noChangeArrowheads="1"/>
          </p:cNvPicPr>
          <p:nvPr/>
        </p:nvPicPr>
        <p:blipFill>
          <a:blip r:embed="rId3" cstate="print"/>
          <a:srcRect/>
          <a:stretch>
            <a:fillRect/>
          </a:stretch>
        </p:blipFill>
        <p:spPr bwMode="auto">
          <a:xfrm>
            <a:off x="6781457" y="3458421"/>
            <a:ext cx="1440444" cy="908648"/>
          </a:xfrm>
          <a:prstGeom prst="rect">
            <a:avLst/>
          </a:prstGeom>
          <a:noFill/>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1129" y="3370163"/>
            <a:ext cx="1937657" cy="113636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273495">
            <a:off x="1953217" y="3567851"/>
            <a:ext cx="138674" cy="138674"/>
          </a:xfrm>
          <a:prstGeom prst="rect">
            <a:avLst/>
          </a:prstGeom>
        </p:spPr>
      </p:pic>
      <p:sp>
        <p:nvSpPr>
          <p:cNvPr id="5" name="Rectangle 5"/>
          <p:cNvSpPr>
            <a:spLocks noChangeArrowheads="1"/>
          </p:cNvSpPr>
          <p:nvPr/>
        </p:nvSpPr>
        <p:spPr bwMode="auto">
          <a:xfrm>
            <a:off x="-897999" y="-66925"/>
            <a:ext cx="3091152" cy="1665149"/>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rPr>
              <a:t>1</a:t>
            </a:r>
            <a:endParaRPr lang="zh-CN" altLang="en-US" sz="13000" dirty="0">
              <a:solidFill>
                <a:schemeClr val="accent4">
                  <a:alpha val="30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5228" y="3098387"/>
            <a:ext cx="2340955" cy="1724813"/>
          </a:xfrm>
          <a:prstGeom prst="rect">
            <a:avLst/>
          </a:prstGeom>
          <a:effectLst/>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rcRect l="24157" t="2718" r="24543" b="1488"/>
          <a:stretch>
            <a:fillRect/>
          </a:stretch>
        </p:blipFill>
        <p:spPr>
          <a:xfrm>
            <a:off x="9978430" y="3102940"/>
            <a:ext cx="894754" cy="16708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00.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01.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02.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03.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05.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07.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08.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09.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10.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1.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2.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3.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4.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5.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6.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7.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8.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19.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20.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21.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22.xml><?xml version="1.0" encoding="utf-8"?>
<p:tagLst xmlns:a="http://schemas.openxmlformats.org/drawingml/2006/main" xmlns:r="http://schemas.openxmlformats.org/officeDocument/2006/relationships" xmlns:p="http://schemas.openxmlformats.org/presentationml/2006/main">
  <p:tag name="KSO_WM_DIAGRAM_VIRTUALLY_FRAME" val="{&quot;height&quot;:288.35,&quot;left&quot;:40.6,&quot;top&quot;:166,&quot;width&quot;:1885}"/>
</p:tagLst>
</file>

<file path=ppt/tags/tag123.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24.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25.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26.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27.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28.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29.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30.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1.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2.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3.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4.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5.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6.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7.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8.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39.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40.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1.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2.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3.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4.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5.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6.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7.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8.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14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50.xml><?xml version="1.0" encoding="utf-8"?>
<p:tagLst xmlns:a="http://schemas.openxmlformats.org/drawingml/2006/main" xmlns:r="http://schemas.openxmlformats.org/officeDocument/2006/relationships" xmlns:p="http://schemas.openxmlformats.org/presentationml/2006/main">
  <p:tag name="KSO_WM_DIAGRAM_VIRTUALLY_FRAME" val="{&quot;height&quot;:355.7230708661417,&quot;left&quot;:58.51204724409449,&quot;top&quot;:140.61653543307085,&quot;width&quot;:852.7330708661417}"/>
</p:tagLst>
</file>

<file path=ppt/tags/tag151.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2.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3.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4.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5.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6.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7.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8.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5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60.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1.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2.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3.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4.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5.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6.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7.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8.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6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70.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1.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2.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3.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4.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5.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6.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7.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8.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7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180.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1.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2.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3.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4.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5.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6.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7.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8.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8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190.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1.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2.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3.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4.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5.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6.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7.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8.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19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00.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1.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2.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3.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4.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5.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6.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7.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8.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09.xml><?xml version="1.0" encoding="utf-8"?>
<p:tagLst xmlns:a="http://schemas.openxmlformats.org/drawingml/2006/main" xmlns:r="http://schemas.openxmlformats.org/officeDocument/2006/relationships" xmlns:p="http://schemas.openxmlformats.org/presentationml/2006/main">
  <p:tag name="KSO_WM_DIAGRAM_VIRTUALLY_FRAME" val="{&quot;height&quot;:392.75,&quot;left&quot;:40.6,&quot;top&quot;:113.85,&quot;width&quot;:878.8}"/>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10.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1.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2.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3.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6.95,&quot;left&quot;:40.870708661417325,&quot;top&quot;:113.85,&quot;width&quot;:878.5294488188977}"/>
</p:tagLst>
</file>

<file path=ppt/tags/tag215.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6.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7.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8.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19.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20.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1.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2.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3.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4.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5.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6.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7.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8.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29.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30.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1.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2.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3.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4.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5.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6.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7.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8.xml><?xml version="1.0" encoding="utf-8"?>
<p:tagLst xmlns:a="http://schemas.openxmlformats.org/drawingml/2006/main" xmlns:r="http://schemas.openxmlformats.org/officeDocument/2006/relationships" xmlns:p="http://schemas.openxmlformats.org/presentationml/2006/main">
  <p:tag name="KSO_WM_DIAGRAM_VIRTUALLY_FRAME" val="{&quot;height&quot;:256.95,&quot;left&quot;:40.870708661417325,&quot;top&quot;:113.85,&quot;width&quot;:878.5294488188977}"/>
</p:tagLst>
</file>

<file path=ppt/tags/tag239.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40.xml><?xml version="1.0" encoding="utf-8"?>
<p:tagLst xmlns:a="http://schemas.openxmlformats.org/drawingml/2006/main" xmlns:r="http://schemas.openxmlformats.org/officeDocument/2006/relationships" xmlns:p="http://schemas.openxmlformats.org/presentationml/2006/main">
  <p:tag name="KSO_WM_DIAGRAM_VIRTUALLY_FRAME" val="{&quot;height&quot;:348.0044881889763,&quot;left&quot;:36.65141732283464,&quot;top&quot;:116.84551181102366,&quot;width&quot;:895.9485826771654}"/>
</p:tagLst>
</file>

<file path=ppt/tags/tag241.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2.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3.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4.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5.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6.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7.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8.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49.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50.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1.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2.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3.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4.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5.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6.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7.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8.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59.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60.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1.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2.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3.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4.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5.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6.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7.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8.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69.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70.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1.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2.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3.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4.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5.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6.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7.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8.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79.xml><?xml version="1.0" encoding="utf-8"?>
<p:tagLst xmlns:a="http://schemas.openxmlformats.org/drawingml/2006/main" xmlns:r="http://schemas.openxmlformats.org/officeDocument/2006/relationships" xmlns:p="http://schemas.openxmlformats.org/presentationml/2006/main">
  <p:tag name="KSO_WM_DIAGRAM_VIRTUALLY_FRAME" val="{&quot;height&quot;:204.01771653543307,&quot;left&quot;:36.65141732283464,&quot;top&quot;:116.84551181102366,&quot;width&quot;:882.653779527559}"/>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280.xml><?xml version="1.0" encoding="utf-8"?>
<p:tagLst xmlns:a="http://schemas.openxmlformats.org/drawingml/2006/main" xmlns:r="http://schemas.openxmlformats.org/officeDocument/2006/relationships" xmlns:p="http://schemas.openxmlformats.org/presentationml/2006/main">
  <p:tag name="KSO_WM_DIAGRAM_VIRTUALLY_FRAME" val="{&quot;height&quot;:414.3544881889764,&quot;left&quot;:36.65,&quot;top&quot;:116.84551181102366,&quot;width&quot;:978.8}"/>
</p:tagLst>
</file>

<file path=ppt/tags/tag281.xml><?xml version="1.0" encoding="utf-8"?>
<p:tagLst xmlns:a="http://schemas.openxmlformats.org/drawingml/2006/main" xmlns:r="http://schemas.openxmlformats.org/officeDocument/2006/relationships" xmlns:p="http://schemas.openxmlformats.org/presentationml/2006/main">
  <p:tag name="KSO_WM_DIAGRAM_VIRTUALLY_FRAME" val="{&quot;height&quot;:204.01771653543307,&quot;left&quot;:36.65141732283464,&quot;top&quot;:116.84551181102366,&quot;width&quot;:882.653779527559}"/>
</p:tagLst>
</file>

<file path=ppt/tags/tag282.xml><?xml version="1.0" encoding="utf-8"?>
<p:tagLst xmlns:a="http://schemas.openxmlformats.org/drawingml/2006/main" xmlns:r="http://schemas.openxmlformats.org/officeDocument/2006/relationships" xmlns:p="http://schemas.openxmlformats.org/presentationml/2006/main">
  <p:tag name="KSO_WM_DIAGRAM_VIRTUALLY_FRAME" val="{&quot;height&quot;:574.5044881889764,&quot;left&quot;:20.85,&quot;top&quot;:116.84551181102366,&quot;width&quot;:994.6}"/>
</p:tagLst>
</file>

<file path=ppt/tags/tag283.xml><?xml version="1.0" encoding="utf-8"?>
<p:tagLst xmlns:a="http://schemas.openxmlformats.org/drawingml/2006/main" xmlns:r="http://schemas.openxmlformats.org/officeDocument/2006/relationships" xmlns:p="http://schemas.openxmlformats.org/presentationml/2006/main">
  <p:tag name="KSO_WM_DIAGRAM_VIRTUALLY_FRAME" val="{&quot;height&quot;:204.01771653543307,&quot;left&quot;:36.65141732283464,&quot;top&quot;:116.84551181102366,&quot;width&quot;:882.653779527559}"/>
</p:tagLst>
</file>

<file path=ppt/tags/tag2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280.27212598425194,&quot;left&quot;:40.473937007874014,&quot;top&quot;:166.60850393700787,&quot;width&quot;:878.9259842519684}"/>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73937007874014,&quot;top&quot;:165.98275590551182,&quot;width&quot;:1003.7057480314961}"/>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287.92716535433067,&quot;left&quot;:40.473937007874014,&quot;top&quot;:165.98275590551182,&quot;width&quot;:873.8665354330709}"/>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70.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2.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3.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4.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5.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6.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7.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8.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79.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80.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1.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2.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3.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4.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5.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6.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7.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8.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89.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80.3011811023622,&quot;left&quot;:40.60015748031496,&quot;top&quot;:166.5794488188976,&quot;width&quot;:664.3241732283465}"/>
</p:tagLst>
</file>

<file path=ppt/tags/tag90.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1.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2.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3.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4.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287.92708661417316,&quot;left&quot;:40.45,&quot;top&quot;:165.98275590551182,&quot;width&quot;:873.8904724409449}"/>
</p:tagLst>
</file>

<file path=ppt/tags/tag97.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98.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ags/tag99.xml><?xml version="1.0" encoding="utf-8"?>
<p:tagLst xmlns:a="http://schemas.openxmlformats.org/drawingml/2006/main" xmlns:r="http://schemas.openxmlformats.org/officeDocument/2006/relationships" xmlns:p="http://schemas.openxmlformats.org/presentationml/2006/main">
  <p:tag name="KSO_WM_DIAGRAM_VIRTUALLY_FRAME" val="{&quot;height&quot;:287.5011811023622,&quot;left&quot;:40.47409448818898,&quot;top&quot;:166.85,&quot;width&quot;:879.311181102362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1620</Words>
  <Application>Microsoft Office PowerPoint</Application>
  <PresentationFormat>宽屏</PresentationFormat>
  <Paragraphs>486</Paragraphs>
  <Slides>42</Slides>
  <Notes>9</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42</vt:i4>
      </vt:variant>
    </vt:vector>
  </HeadingPairs>
  <TitlesOfParts>
    <vt:vector size="52" baseType="lpstr">
      <vt:lpstr>等线</vt:lpstr>
      <vt:lpstr>等线 Light</vt:lpstr>
      <vt:lpstr>思源黑体 CN Heavy</vt:lpstr>
      <vt:lpstr>微软雅黑</vt:lpstr>
      <vt:lpstr>Arial</vt:lpstr>
      <vt:lpstr>Arial Black</vt:lpstr>
      <vt:lpstr>Calibri</vt:lpstr>
      <vt:lpstr>Wingdings</vt:lpstr>
      <vt:lpstr>Office 主题​​</vt:lpstr>
      <vt:lpstr>CorelDRAW</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陆心怡</cp:lastModifiedBy>
  <cp:revision>3027</cp:revision>
  <dcterms:created xsi:type="dcterms:W3CDTF">2025-01-08T07:12:00Z</dcterms:created>
  <dcterms:modified xsi:type="dcterms:W3CDTF">2026-08-04T02:16:00Z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11B99562521847E8BDE0E7D17688137A_12</vt:lpwstr>
  </property>
  <property fmtid="{D5CDD505-2E9C-101B-9397-08002B2CF9AE}" pid="3" name="KSOProductBuildVer">
    <vt:lpwstr>2052-12.1.0.26895</vt:lpwstr>
  </property>
</Properties>
</file>